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1"/>
  </p:notesMasterIdLst>
  <p:handoutMasterIdLst>
    <p:handoutMasterId r:id="rId62"/>
  </p:handoutMasterIdLst>
  <p:sldIdLst>
    <p:sldId id="347" r:id="rId2"/>
    <p:sldId id="360" r:id="rId3"/>
    <p:sldId id="258" r:id="rId4"/>
    <p:sldId id="313" r:id="rId5"/>
    <p:sldId id="259" r:id="rId6"/>
    <p:sldId id="260" r:id="rId7"/>
    <p:sldId id="261" r:id="rId8"/>
    <p:sldId id="262" r:id="rId9"/>
    <p:sldId id="263" r:id="rId10"/>
    <p:sldId id="264" r:id="rId11"/>
    <p:sldId id="265" r:id="rId12"/>
    <p:sldId id="348" r:id="rId13"/>
    <p:sldId id="266" r:id="rId14"/>
    <p:sldId id="336" r:id="rId15"/>
    <p:sldId id="315" r:id="rId16"/>
    <p:sldId id="316" r:id="rId17"/>
    <p:sldId id="288" r:id="rId18"/>
    <p:sldId id="289" r:id="rId19"/>
    <p:sldId id="323" r:id="rId20"/>
    <p:sldId id="365" r:id="rId21"/>
    <p:sldId id="335" r:id="rId22"/>
    <p:sldId id="291" r:id="rId23"/>
    <p:sldId id="321" r:id="rId24"/>
    <p:sldId id="302" r:id="rId25"/>
    <p:sldId id="303" r:id="rId26"/>
    <p:sldId id="304" r:id="rId27"/>
    <p:sldId id="349" r:id="rId28"/>
    <p:sldId id="350" r:id="rId29"/>
    <p:sldId id="351" r:id="rId30"/>
    <p:sldId id="352" r:id="rId31"/>
    <p:sldId id="353" r:id="rId32"/>
    <p:sldId id="354" r:id="rId33"/>
    <p:sldId id="308" r:id="rId34"/>
    <p:sldId id="305" r:id="rId35"/>
    <p:sldId id="355" r:id="rId36"/>
    <p:sldId id="356" r:id="rId37"/>
    <p:sldId id="309" r:id="rId38"/>
    <p:sldId id="322" r:id="rId39"/>
    <p:sldId id="326" r:id="rId40"/>
    <p:sldId id="331" r:id="rId41"/>
    <p:sldId id="332" r:id="rId42"/>
    <p:sldId id="333" r:id="rId43"/>
    <p:sldId id="366" r:id="rId44"/>
    <p:sldId id="292" r:id="rId45"/>
    <p:sldId id="364" r:id="rId46"/>
    <p:sldId id="293" r:id="rId47"/>
    <p:sldId id="294" r:id="rId48"/>
    <p:sldId id="297" r:id="rId49"/>
    <p:sldId id="298" r:id="rId50"/>
    <p:sldId id="299" r:id="rId51"/>
    <p:sldId id="338" r:id="rId52"/>
    <p:sldId id="339" r:id="rId53"/>
    <p:sldId id="357" r:id="rId54"/>
    <p:sldId id="340" r:id="rId55"/>
    <p:sldId id="341" r:id="rId56"/>
    <p:sldId id="343" r:id="rId57"/>
    <p:sldId id="345" r:id="rId58"/>
    <p:sldId id="358" r:id="rId59"/>
    <p:sldId id="286" r:id="rId60"/>
  </p:sldIdLst>
  <p:sldSz cx="6858000" cy="9906000" type="A4"/>
  <p:notesSz cx="6797675" cy="992663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guide id="3" pos="242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089" initials="D" lastIdx="8" clrIdx="0">
    <p:extLst/>
  </p:cmAuthor>
  <p:cmAuthor id="2" name="아하정보통신" initials="아" lastIdx="7"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밝은 스타일 1 - 강조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6659" autoAdjust="0"/>
    <p:restoredTop sz="94660"/>
  </p:normalViewPr>
  <p:slideViewPr>
    <p:cSldViewPr snapToGrid="0">
      <p:cViewPr varScale="1">
        <p:scale>
          <a:sx n="60" d="100"/>
          <a:sy n="60" d="100"/>
        </p:scale>
        <p:origin x="1666" y="38"/>
      </p:cViewPr>
      <p:guideLst>
        <p:guide orient="horz" pos="3120"/>
        <p:guide pos="2160"/>
        <p:guide pos="242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2F71373-0D49-4F22-B017-CCF79A12F5A5}" type="datetimeFigureOut">
              <a:rPr lang="ko-KR" altLang="en-US" smtClean="0"/>
              <a:pPr/>
              <a:t>2019-02-14</a:t>
            </a:fld>
            <a:endParaRPr lang="ko-KR" altLang="en-US"/>
          </a:p>
        </p:txBody>
      </p:sp>
      <p:sp>
        <p:nvSpPr>
          <p:cNvPr id="4" name="바닥글 개체 틀 3"/>
          <p:cNvSpPr>
            <a:spLocks noGrp="1"/>
          </p:cNvSpPr>
          <p:nvPr>
            <p:ph type="ftr" sz="quarter" idx="2"/>
          </p:nvPr>
        </p:nvSpPr>
        <p:spPr>
          <a:xfrm>
            <a:off x="0" y="9429751"/>
            <a:ext cx="2946400" cy="496888"/>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49688" y="9429751"/>
            <a:ext cx="2946400" cy="496888"/>
          </a:xfrm>
          <a:prstGeom prst="rect">
            <a:avLst/>
          </a:prstGeom>
        </p:spPr>
        <p:txBody>
          <a:bodyPr vert="horz" lIns="91440" tIns="45720" rIns="91440" bIns="45720" rtlCol="0" anchor="b"/>
          <a:lstStyle>
            <a:lvl1pPr algn="r">
              <a:defRPr sz="1200"/>
            </a:lvl1pPr>
          </a:lstStyle>
          <a:p>
            <a:fld id="{DBC147F9-99FD-4094-80E1-30D4A09F5F42}" type="slidenum">
              <a:rPr lang="ko-KR" altLang="en-US" smtClean="0"/>
              <a:pPr/>
              <a:t>‹#›</a:t>
            </a:fld>
            <a:endParaRPr lang="ko-KR" altLang="en-US"/>
          </a:p>
        </p:txBody>
      </p:sp>
    </p:spTree>
    <p:extLst>
      <p:ext uri="{BB962C8B-B14F-4D97-AF65-F5344CB8AC3E}">
        <p14:creationId xmlns:p14="http://schemas.microsoft.com/office/powerpoint/2010/main" val="36882853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2945659" cy="498056"/>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0445" y="0"/>
            <a:ext cx="2945659" cy="498056"/>
          </a:xfrm>
          <a:prstGeom prst="rect">
            <a:avLst/>
          </a:prstGeom>
        </p:spPr>
        <p:txBody>
          <a:bodyPr vert="horz" lIns="91440" tIns="45720" rIns="91440" bIns="45720" rtlCol="0"/>
          <a:lstStyle>
            <a:lvl1pPr algn="r">
              <a:defRPr sz="1200"/>
            </a:lvl1pPr>
          </a:lstStyle>
          <a:p>
            <a:fld id="{918B2AB0-0CFC-4915-9368-41E21A49CDEE}" type="datetimeFigureOut">
              <a:rPr lang="ko-KR" altLang="en-US" smtClean="0"/>
              <a:pPr/>
              <a:t>2019-02-14</a:t>
            </a:fld>
            <a:endParaRPr lang="ko-KR" altLang="en-US"/>
          </a:p>
        </p:txBody>
      </p:sp>
      <p:sp>
        <p:nvSpPr>
          <p:cNvPr id="4" name="슬라이드 이미지 개체 틀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2" y="9428585"/>
            <a:ext cx="2945659" cy="498055"/>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0445" y="9428585"/>
            <a:ext cx="2945659" cy="498055"/>
          </a:xfrm>
          <a:prstGeom prst="rect">
            <a:avLst/>
          </a:prstGeom>
        </p:spPr>
        <p:txBody>
          <a:bodyPr vert="horz" lIns="91440" tIns="45720" rIns="91440" bIns="45720" rtlCol="0" anchor="b"/>
          <a:lstStyle>
            <a:lvl1pPr algn="r">
              <a:defRPr sz="1200"/>
            </a:lvl1pPr>
          </a:lstStyle>
          <a:p>
            <a:fld id="{85ABF2A3-E746-49E5-BDB4-05A73029E9BB}" type="slidenum">
              <a:rPr lang="ko-KR" altLang="en-US" smtClean="0"/>
              <a:pPr/>
              <a:t>‹#›</a:t>
            </a:fld>
            <a:endParaRPr lang="ko-KR" altLang="en-US"/>
          </a:p>
        </p:txBody>
      </p:sp>
    </p:spTree>
    <p:extLst>
      <p:ext uri="{BB962C8B-B14F-4D97-AF65-F5344CB8AC3E}">
        <p14:creationId xmlns:p14="http://schemas.microsoft.com/office/powerpoint/2010/main" val="2215954427"/>
      </p:ext>
    </p:extLst>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85ABF2A3-E746-49E5-BDB4-05A73029E9BB}" type="slidenum">
              <a:rPr lang="ko-KR" altLang="en-US" smtClean="0"/>
              <a:t>1</a:t>
            </a:fld>
            <a:endParaRPr lang="ko-KR" altLang="en-US"/>
          </a:p>
        </p:txBody>
      </p:sp>
    </p:spTree>
    <p:extLst>
      <p:ext uri="{BB962C8B-B14F-4D97-AF65-F5344CB8AC3E}">
        <p14:creationId xmlns:p14="http://schemas.microsoft.com/office/powerpoint/2010/main" val="3685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85ABF2A3-E746-49E5-BDB4-05A73029E9BB}" type="slidenum">
              <a:rPr lang="ko-KR" altLang="en-US" smtClean="0"/>
              <a:pPr/>
              <a:t>2</a:t>
            </a:fld>
            <a:endParaRPr lang="ko-KR" altLang="en-US"/>
          </a:p>
        </p:txBody>
      </p:sp>
    </p:spTree>
    <p:extLst>
      <p:ext uri="{BB962C8B-B14F-4D97-AF65-F5344CB8AC3E}">
        <p14:creationId xmlns:p14="http://schemas.microsoft.com/office/powerpoint/2010/main" val="3769654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ABF2A3-E746-49E5-BDB4-05A73029E9BB}" type="slidenum">
              <a:rPr lang="ko-KR" altLang="en-US" smtClean="0"/>
              <a:pPr/>
              <a:t>14</a:t>
            </a:fld>
            <a:endParaRPr lang="ko-KR" altLang="en-US"/>
          </a:p>
        </p:txBody>
      </p:sp>
    </p:spTree>
    <p:extLst>
      <p:ext uri="{BB962C8B-B14F-4D97-AF65-F5344CB8AC3E}">
        <p14:creationId xmlns:p14="http://schemas.microsoft.com/office/powerpoint/2010/main" val="3433993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pic>
        <p:nvPicPr>
          <p:cNvPr id="7" name="그림 6"/>
          <p:cNvPicPr/>
          <p:nvPr userDrawn="1"/>
        </p:nvPicPr>
        <p:blipFill rotWithShape="1">
          <a:blip r:embed="rId2" cstate="print">
            <a:extLst>
              <a:ext uri="{28A0092B-C50C-407E-A947-70E740481C1C}">
                <a14:useLocalDpi xmlns:a14="http://schemas.microsoft.com/office/drawing/2010/main" val="0"/>
              </a:ext>
            </a:extLst>
          </a:blip>
          <a:srcRect l="5762" r="5762"/>
          <a:stretch/>
        </p:blipFill>
        <p:spPr bwMode="auto">
          <a:xfrm>
            <a:off x="-12700" y="5948045"/>
            <a:ext cx="6883400" cy="3957955"/>
          </a:xfrm>
          <a:prstGeom prst="rect">
            <a:avLst/>
          </a:prstGeom>
          <a:noFill/>
        </p:spPr>
      </p:pic>
      <p:sp>
        <p:nvSpPr>
          <p:cNvPr id="2" name="Title 1"/>
          <p:cNvSpPr>
            <a:spLocks noGrp="1"/>
          </p:cNvSpPr>
          <p:nvPr>
            <p:ph type="ctrTitle"/>
          </p:nvPr>
        </p:nvSpPr>
        <p:spPr>
          <a:xfrm>
            <a:off x="514350" y="1621191"/>
            <a:ext cx="5829300" cy="3448756"/>
          </a:xfrm>
        </p:spPr>
        <p:txBody>
          <a:bodyPr anchor="b"/>
          <a:lstStyle>
            <a:lvl1pPr algn="ctr">
              <a:defRPr sz="4500"/>
            </a:lvl1pPr>
          </a:lstStyle>
          <a:p>
            <a:r>
              <a:rPr lang="ko-KR" altLang="en-US"/>
              <a:t>마스터 제목 스타일 편집</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마스터 부제목 스타일 편집</a:t>
            </a:r>
            <a:endParaRPr lang="en-US" dirty="0"/>
          </a:p>
        </p:txBody>
      </p:sp>
      <p:sp>
        <p:nvSpPr>
          <p:cNvPr id="4" name="Date Placeholder 3"/>
          <p:cNvSpPr>
            <a:spLocks noGrp="1"/>
          </p:cNvSpPr>
          <p:nvPr>
            <p:ph type="dt" sz="half" idx="10"/>
          </p:nvPr>
        </p:nvSpPr>
        <p:spPr/>
        <p:txBody>
          <a:bodyPr/>
          <a:lstStyle/>
          <a:p>
            <a:r>
              <a:rPr lang="en-US" altLang="zh-CN" smtClean="0"/>
              <a:t>Version 2.0</a:t>
            </a:r>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3767573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r>
              <a:rPr lang="en-US" altLang="zh-CN" smtClean="0"/>
              <a:t>Version 2.0</a:t>
            </a:r>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388678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r>
              <a:rPr lang="en-US" altLang="zh-CN" smtClean="0"/>
              <a:t>Version 2.0</a:t>
            </a:r>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4145586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r>
              <a:rPr lang="en-US" altLang="zh-CN" smtClean="0"/>
              <a:t>Version 2.0</a:t>
            </a:r>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3687098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ko-KR" altLang="en-US"/>
              <a:t>마스터 제목 스타일 편집</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스타일을 편집합니다</a:t>
            </a:r>
          </a:p>
        </p:txBody>
      </p:sp>
      <p:sp>
        <p:nvSpPr>
          <p:cNvPr id="4" name="Date Placeholder 3"/>
          <p:cNvSpPr>
            <a:spLocks noGrp="1"/>
          </p:cNvSpPr>
          <p:nvPr>
            <p:ph type="dt" sz="half" idx="10"/>
          </p:nvPr>
        </p:nvSpPr>
        <p:spPr/>
        <p:txBody>
          <a:bodyPr/>
          <a:lstStyle/>
          <a:p>
            <a:r>
              <a:rPr lang="en-US" altLang="zh-CN" smtClean="0"/>
              <a:t>Version 2.0</a:t>
            </a:r>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1915627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r>
              <a:rPr lang="en-US" altLang="zh-CN" smtClean="0"/>
              <a:t>Version 2.0</a:t>
            </a:r>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2123656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4" name="Content Placeholder 3"/>
          <p:cNvSpPr>
            <a:spLocks noGrp="1"/>
          </p:cNvSpPr>
          <p:nvPr>
            <p:ph sz="half" idx="2"/>
          </p:nvPr>
        </p:nvSpPr>
        <p:spPr>
          <a:xfrm>
            <a:off x="472381" y="3618442"/>
            <a:ext cx="2901255" cy="5322183"/>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6" name="Content Placeholder 5"/>
          <p:cNvSpPr>
            <a:spLocks noGrp="1"/>
          </p:cNvSpPr>
          <p:nvPr>
            <p:ph sz="quarter" idx="4"/>
          </p:nvPr>
        </p:nvSpPr>
        <p:spPr>
          <a:xfrm>
            <a:off x="3471863" y="3618442"/>
            <a:ext cx="2915543" cy="5322183"/>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r>
              <a:rPr lang="en-US" altLang="zh-CN" smtClean="0"/>
              <a:t>Version 2.0</a:t>
            </a:r>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1300819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r>
              <a:rPr lang="en-US" altLang="zh-CN" smtClean="0"/>
              <a:t>Version 2.0</a:t>
            </a:r>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247991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smtClean="0"/>
              <a:t>Version 2.0</a:t>
            </a:r>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56636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ko-KR" altLang="en-US"/>
              <a:t>마스터 제목 스타일 편집</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r>
              <a:rPr lang="en-US" altLang="zh-CN" smtClean="0"/>
              <a:t>Version 2.0</a:t>
            </a:r>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1833177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r>
              <a:rPr lang="en-US" altLang="zh-CN" smtClean="0"/>
              <a:t>Version 2.0</a:t>
            </a:r>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112189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Unicode MS" panose="020B0604020202020204" pitchFamily="50" charset="-127"/>
                <a:ea typeface="Arial Unicode MS" panose="020B0604020202020204" pitchFamily="50" charset="-127"/>
                <a:cs typeface="Arial Unicode MS" panose="020B0604020202020204" pitchFamily="50" charset="-127"/>
              </a:defRPr>
            </a:lvl1pPr>
          </a:lstStyle>
          <a:p>
            <a:r>
              <a:rPr lang="en-US" altLang="zh-CN" smtClean="0"/>
              <a:t>Version 2.0</a:t>
            </a:r>
            <a:endParaRPr lang="ko-KR"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Unicode MS" panose="020B0604020202020204" pitchFamily="50" charset="-127"/>
                <a:ea typeface="Arial Unicode MS" panose="020B0604020202020204" pitchFamily="50" charset="-127"/>
                <a:cs typeface="Arial Unicode MS" panose="020B0604020202020204" pitchFamily="50" charset="-127"/>
              </a:defRPr>
            </a:lvl1pPr>
          </a:lstStyle>
          <a:p>
            <a:endParaRPr lang="ko-KR"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Unicode MS" panose="020B0604020202020204" pitchFamily="50" charset="-127"/>
                <a:ea typeface="Arial Unicode MS" panose="020B0604020202020204" pitchFamily="50" charset="-127"/>
                <a:cs typeface="Arial Unicode MS" panose="020B0604020202020204" pitchFamily="50" charset="-127"/>
              </a:defRPr>
            </a:lvl1pPr>
          </a:lstStyle>
          <a:p>
            <a:fld id="{06958B83-3E2E-483E-87DD-B04C77F9A75D}" type="slidenum">
              <a:rPr lang="ko-KR" altLang="en-US" smtClean="0"/>
              <a:pPr/>
              <a:t>‹#›</a:t>
            </a:fld>
            <a:endParaRPr lang="ko-KR" altLang="en-US"/>
          </a:p>
        </p:txBody>
      </p:sp>
    </p:spTree>
    <p:extLst>
      <p:ext uri="{BB962C8B-B14F-4D97-AF65-F5344CB8AC3E}">
        <p14:creationId xmlns:p14="http://schemas.microsoft.com/office/powerpoint/2010/main" val="2623311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1" hangingPunct="1">
        <a:lnSpc>
          <a:spcPct val="90000"/>
        </a:lnSpc>
        <a:spcBef>
          <a:spcPct val="0"/>
        </a:spcBef>
        <a:buNone/>
        <a:defRPr sz="3300" kern="120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jpeg"/><Relationship Id="rId7"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jpe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4.png"/><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02.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01.png"/><Relationship Id="rId5" Type="http://schemas.openxmlformats.org/officeDocument/2006/relationships/oleObject" Target="../embeddings/oleObject2.bin"/><Relationship Id="rId4" Type="http://schemas.openxmlformats.org/officeDocument/2006/relationships/image" Target="../media/image100.wmf"/></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3.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5322" y="1809035"/>
            <a:ext cx="1157689" cy="400110"/>
          </a:xfrm>
          <a:prstGeom prst="rect">
            <a:avLst/>
          </a:prstGeom>
          <a:noFill/>
        </p:spPr>
        <p:txBody>
          <a:bodyPr wrap="none" rtlCol="0">
            <a:spAutoFit/>
          </a:bodyPr>
          <a:lstStyle/>
          <a:p>
            <a:r>
              <a:rPr lang="en-US" altLang="ko-KR" sz="2000" b="1" dirty="0">
                <a:latin typeface="Noto Sans CJK KR Regular" panose="020B0500000000000000" pitchFamily="34" charset="-127"/>
                <a:ea typeface="Noto Sans CJK KR Regular" panose="020B0500000000000000" pitchFamily="34" charset="-127"/>
              </a:rPr>
              <a:t>MODEL:</a:t>
            </a:r>
          </a:p>
        </p:txBody>
      </p:sp>
      <p:cxnSp>
        <p:nvCxnSpPr>
          <p:cNvPr id="16" name="직선 연결선 15"/>
          <p:cNvCxnSpPr/>
          <p:nvPr/>
        </p:nvCxnSpPr>
        <p:spPr>
          <a:xfrm>
            <a:off x="332656" y="1784648"/>
            <a:ext cx="621867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22922" y="1827460"/>
            <a:ext cx="1843774" cy="400110"/>
          </a:xfrm>
          <a:prstGeom prst="rect">
            <a:avLst/>
          </a:prstGeom>
          <a:noFill/>
        </p:spPr>
        <p:txBody>
          <a:bodyPr wrap="none" rtlCol="0">
            <a:spAutoFit/>
          </a:bodyPr>
          <a:lstStyle/>
          <a:p>
            <a:r>
              <a:rPr lang="en-US" altLang="ko-KR" sz="2000" b="1" dirty="0">
                <a:latin typeface="Noto Sans CJK KR Regular" panose="020B0500000000000000" pitchFamily="34" charset="-127"/>
                <a:ea typeface="Noto Sans CJK KR Regular" panose="020B0500000000000000" pitchFamily="34" charset="-127"/>
              </a:rPr>
              <a:t>55, 65, </a:t>
            </a:r>
            <a:r>
              <a:rPr lang="en-US" altLang="ko-KR" sz="2000" b="1" dirty="0" smtClean="0">
                <a:latin typeface="Noto Sans CJK KR Regular" panose="020B0500000000000000" pitchFamily="34" charset="-127"/>
                <a:ea typeface="Noto Sans CJK KR Regular" panose="020B0500000000000000" pitchFamily="34" charset="-127"/>
              </a:rPr>
              <a:t>75, 86</a:t>
            </a:r>
            <a:endParaRPr lang="en-US" altLang="ko-KR" sz="2000" b="1" dirty="0">
              <a:latin typeface="Noto Sans CJK KR Regular" panose="020B0500000000000000" pitchFamily="34" charset="-127"/>
              <a:ea typeface="Noto Sans CJK KR Regular" panose="020B0500000000000000" pitchFamily="34" charset="-127"/>
            </a:endParaRPr>
          </a:p>
        </p:txBody>
      </p:sp>
      <p:pic>
        <p:nvPicPr>
          <p:cNvPr id="18" name="그림 17"/>
          <p:cNvPicPr>
            <a:picLocks noChangeAspect="1"/>
          </p:cNvPicPr>
          <p:nvPr/>
        </p:nvPicPr>
        <p:blipFill>
          <a:blip r:embed="rId3"/>
          <a:stretch>
            <a:fillRect/>
          </a:stretch>
        </p:blipFill>
        <p:spPr>
          <a:xfrm>
            <a:off x="5323328" y="5158154"/>
            <a:ext cx="245311" cy="787576"/>
          </a:xfrm>
          <a:prstGeom prst="rect">
            <a:avLst/>
          </a:prstGeom>
        </p:spPr>
      </p:pic>
      <p:sp>
        <p:nvSpPr>
          <p:cNvPr id="11" name="TextBox 10"/>
          <p:cNvSpPr txBox="1"/>
          <p:nvPr/>
        </p:nvSpPr>
        <p:spPr>
          <a:xfrm>
            <a:off x="129860" y="8625408"/>
            <a:ext cx="6468437" cy="600164"/>
          </a:xfrm>
          <a:prstGeom prst="rect">
            <a:avLst/>
          </a:prstGeom>
          <a:noFill/>
        </p:spPr>
        <p:txBody>
          <a:bodyPr wrap="none" rtlCol="0">
            <a:spAutoFit/>
          </a:bodyPr>
          <a:lstStyle/>
          <a:p>
            <a:pPr marL="171450" indent="-171450">
              <a:buFont typeface="Arial" panose="020B0604020202020204" pitchFamily="34" charset="0"/>
              <a:buChar char="•"/>
            </a:pPr>
            <a:r>
              <a:rPr lang="en-US" altLang="ko-KR" sz="1100" dirty="0" smtClean="0">
                <a:latin typeface="Noto Sans CJK KR Regular" panose="020B0500000000000000" pitchFamily="34" charset="-127"/>
                <a:ea typeface="Noto Sans CJK KR Regular" panose="020B0500000000000000" pitchFamily="34" charset="-127"/>
              </a:rPr>
              <a:t>The OSD options and illustrations in this document may differ slightly from the actual product</a:t>
            </a:r>
          </a:p>
          <a:p>
            <a:pPr marL="171450" indent="-171450">
              <a:buFont typeface="Arial" panose="020B0604020202020204" pitchFamily="34" charset="0"/>
              <a:buChar char="•"/>
            </a:pPr>
            <a:r>
              <a:rPr lang="en-US" altLang="ko-KR" sz="1100" dirty="0" smtClean="0">
                <a:latin typeface="Noto Sans CJK KR Regular" panose="020B0500000000000000" pitchFamily="34" charset="-127"/>
                <a:ea typeface="Noto Sans CJK KR Regular" panose="020B0500000000000000" pitchFamily="34" charset="-127"/>
              </a:rPr>
              <a:t>The </a:t>
            </a:r>
            <a:r>
              <a:rPr lang="en-US" altLang="ko-KR" sz="1100" dirty="0">
                <a:latin typeface="Noto Sans CJK KR Regular" panose="020B0500000000000000" pitchFamily="34" charset="-127"/>
                <a:ea typeface="Noto Sans CJK KR Regular" panose="020B0500000000000000" pitchFamily="34" charset="-127"/>
              </a:rPr>
              <a:t>information given in this document is carefully checked and believed to be reliable. </a:t>
            </a:r>
            <a:endParaRPr lang="ko-KR" altLang="ko-KR" sz="1100" dirty="0">
              <a:latin typeface="Noto Sans CJK KR Regular" panose="020B0500000000000000" pitchFamily="34" charset="-127"/>
              <a:ea typeface="Noto Sans CJK KR Regular" panose="020B0500000000000000" pitchFamily="34" charset="-127"/>
            </a:endParaRPr>
          </a:p>
          <a:p>
            <a:pPr marL="171450" indent="-171450">
              <a:buFont typeface="Arial" panose="020B0604020202020204" pitchFamily="34" charset="0"/>
              <a:buChar char="•"/>
            </a:pPr>
            <a:r>
              <a:rPr lang="en-US" altLang="ko-KR" sz="1100" dirty="0">
                <a:latin typeface="Noto Sans CJK KR Regular" panose="020B0500000000000000" pitchFamily="34" charset="-127"/>
                <a:ea typeface="Noto Sans CJK KR Regular" panose="020B0500000000000000" pitchFamily="34" charset="-127"/>
              </a:rPr>
              <a:t>All manual are subject to change without notification.</a:t>
            </a:r>
            <a:endParaRPr lang="ko-KR" altLang="en-US" sz="1100" dirty="0">
              <a:latin typeface="Noto Sans CJK KR Regular" panose="020B0500000000000000" pitchFamily="34" charset="-127"/>
              <a:ea typeface="Noto Sans CJK KR Regular" panose="020B0500000000000000" pitchFamily="34" charset="-127"/>
            </a:endParaRPr>
          </a:p>
        </p:txBody>
      </p:sp>
      <p:sp>
        <p:nvSpPr>
          <p:cNvPr id="17" name="직사각형 16"/>
          <p:cNvSpPr/>
          <p:nvPr/>
        </p:nvSpPr>
        <p:spPr>
          <a:xfrm>
            <a:off x="5568639" y="8200912"/>
            <a:ext cx="1092319" cy="28803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chemeClr val="tx1"/>
                </a:solidFill>
                <a:latin typeface="Noto Sans CJK KR Regular" panose="020B0500000000000000" pitchFamily="34" charset="-127"/>
                <a:ea typeface="Noto Sans CJK KR Regular" panose="020B0500000000000000" pitchFamily="34" charset="-127"/>
              </a:rPr>
              <a:t>ENGLISH</a:t>
            </a:r>
            <a:endParaRPr lang="ko-KR" altLang="en-US" sz="1400" dirty="0">
              <a:solidFill>
                <a:schemeClr val="tx1"/>
              </a:solidFill>
              <a:latin typeface="Noto Sans CJK KR Regular" panose="020B0500000000000000" pitchFamily="34" charset="-127"/>
              <a:ea typeface="Noto Sans CJK KR Regular" panose="020B0500000000000000" pitchFamily="34" charset="-127"/>
            </a:endParaRPr>
          </a:p>
        </p:txBody>
      </p:sp>
      <p:sp>
        <p:nvSpPr>
          <p:cNvPr id="19" name="TextBox 18"/>
          <p:cNvSpPr txBox="1"/>
          <p:nvPr/>
        </p:nvSpPr>
        <p:spPr>
          <a:xfrm>
            <a:off x="3302603" y="1001853"/>
            <a:ext cx="3195940" cy="646331"/>
          </a:xfrm>
          <a:prstGeom prst="rect">
            <a:avLst/>
          </a:prstGeom>
          <a:noFill/>
        </p:spPr>
        <p:txBody>
          <a:bodyPr wrap="none" rtlCol="0">
            <a:spAutoFit/>
          </a:bodyPr>
          <a:lstStyle/>
          <a:p>
            <a:r>
              <a:rPr lang="en-US" altLang="ko-KR" sz="3600" dirty="0">
                <a:latin typeface="Noto Sans CJK KR Regular" panose="020B0500000000000000" pitchFamily="34" charset="-127"/>
                <a:ea typeface="Noto Sans CJK KR Regular" panose="020B0500000000000000" pitchFamily="34" charset="-127"/>
              </a:rPr>
              <a:t>User’s Manual</a:t>
            </a:r>
            <a:endParaRPr lang="ko-KR" altLang="ko-KR" sz="3600" dirty="0">
              <a:latin typeface="Noto Sans CJK KR Regular" panose="020B0500000000000000" pitchFamily="34" charset="-127"/>
              <a:ea typeface="Noto Sans CJK KR Regular" panose="020B0500000000000000" pitchFamily="34" charset="-127"/>
            </a:endParaRPr>
          </a:p>
        </p:txBody>
      </p:sp>
      <p:pic>
        <p:nvPicPr>
          <p:cNvPr id="2050" name="Picture 2" descr="C:\Users\Administrator\Deskt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142" y="3467954"/>
            <a:ext cx="3958908" cy="2478562"/>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06958B83-3E2E-483E-87DD-B04C77F9A75D}" type="slidenum">
              <a:rPr lang="ko-KR" altLang="en-US" smtClean="0"/>
              <a:pPr/>
              <a:t>1</a:t>
            </a:fld>
            <a:endParaRPr lang="ko-KR" altLang="en-US"/>
          </a:p>
        </p:txBody>
      </p:sp>
    </p:spTree>
    <p:extLst>
      <p:ext uri="{BB962C8B-B14F-4D97-AF65-F5344CB8AC3E}">
        <p14:creationId xmlns:p14="http://schemas.microsoft.com/office/powerpoint/2010/main" val="3323435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5200" y="565200"/>
            <a:ext cx="5779477" cy="1038746"/>
          </a:xfrm>
          <a:prstGeom prst="rect">
            <a:avLst/>
          </a:prstGeom>
          <a:noFill/>
        </p:spPr>
        <p:txBody>
          <a:bodyPr wrap="square" rtlCol="0">
            <a:spAutoFit/>
          </a:bodyPr>
          <a:lstStyle/>
          <a:p>
            <a:pPr marL="228600" lvl="0" indent="-228600">
              <a:lnSpc>
                <a:spcPct val="150000"/>
              </a:lnSpc>
              <a:buFont typeface="+mj-lt"/>
              <a:buAutoNum type="arabicPeriod" startAt="2"/>
            </a:pPr>
            <a:r>
              <a:rPr lang="en-US" altLang="ko-KR" sz="1100" b="1" dirty="0">
                <a:latin typeface="Arial Unicode MS" panose="020B0604020202020204" pitchFamily="50" charset="-127"/>
                <a:ea typeface="Arial Unicode MS" panose="020B0604020202020204" pitchFamily="50" charset="-127"/>
                <a:cs typeface="Arial Unicode MS" panose="020B0604020202020204" pitchFamily="50" charset="-127"/>
              </a:rPr>
              <a:t>Introduction</a:t>
            </a:r>
            <a:endParaRPr lang="ko-KR" altLang="ko-KR" sz="11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71450" indent="-171450">
              <a:lnSpc>
                <a:spcPct val="150000"/>
              </a:lnSpc>
              <a:buFont typeface="Wingdings" panose="05000000000000000000" pitchFamily="2" charset="2"/>
              <a:buChar char="u"/>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Check your product box for the following items. If there are any missing accessories, contact the local dealer where you purchased your product. </a:t>
            </a:r>
          </a:p>
          <a:p>
            <a:pPr marL="176213">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The illustrations in this manual may differ from the actual product and item.</a:t>
            </a:r>
            <a:endParaRPr lang="ko-KR" altLang="en-US" sz="6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graphicFrame>
        <p:nvGraphicFramePr>
          <p:cNvPr id="8" name="표 7"/>
          <p:cNvGraphicFramePr>
            <a:graphicFrameLocks noGrp="1"/>
          </p:cNvGraphicFramePr>
          <p:nvPr>
            <p:extLst>
              <p:ext uri="{D42A27DB-BD31-4B8C-83A1-F6EECF244321}">
                <p14:modId xmlns:p14="http://schemas.microsoft.com/office/powerpoint/2010/main" val="2740712959"/>
              </p:ext>
            </p:extLst>
          </p:nvPr>
        </p:nvGraphicFramePr>
        <p:xfrm>
          <a:off x="515816" y="5562599"/>
          <a:ext cx="5779476" cy="3136901"/>
        </p:xfrm>
        <a:graphic>
          <a:graphicData uri="http://schemas.openxmlformats.org/drawingml/2006/table">
            <a:tbl>
              <a:tblPr firstRow="1" bandRow="1">
                <a:tableStyleId>{5C22544A-7EE6-4342-B048-85BDC9FD1C3A}</a:tableStyleId>
              </a:tblPr>
              <a:tblGrid>
                <a:gridCol w="855784">
                  <a:extLst>
                    <a:ext uri="{9D8B030D-6E8A-4147-A177-3AD203B41FA5}">
                      <a16:colId xmlns:a16="http://schemas.microsoft.com/office/drawing/2014/main" xmlns="" val="20000"/>
                    </a:ext>
                  </a:extLst>
                </a:gridCol>
                <a:gridCol w="1701800">
                  <a:extLst>
                    <a:ext uri="{9D8B030D-6E8A-4147-A177-3AD203B41FA5}">
                      <a16:colId xmlns:a16="http://schemas.microsoft.com/office/drawing/2014/main" xmlns="" val="20001"/>
                    </a:ext>
                  </a:extLst>
                </a:gridCol>
                <a:gridCol w="1733924">
                  <a:extLst>
                    <a:ext uri="{9D8B030D-6E8A-4147-A177-3AD203B41FA5}">
                      <a16:colId xmlns:a16="http://schemas.microsoft.com/office/drawing/2014/main" xmlns="" val="20002"/>
                    </a:ext>
                  </a:extLst>
                </a:gridCol>
                <a:gridCol w="1487968">
                  <a:extLst>
                    <a:ext uri="{9D8B030D-6E8A-4147-A177-3AD203B41FA5}">
                      <a16:colId xmlns:a16="http://schemas.microsoft.com/office/drawing/2014/main" xmlns="" val="20003"/>
                    </a:ext>
                  </a:extLst>
                </a:gridCol>
              </a:tblGrid>
              <a:tr h="1138579">
                <a:tc rowSpan="3">
                  <a:txBody>
                    <a:bodyPr/>
                    <a:lstStyle/>
                    <a:p>
                      <a:pPr algn="ctr" latinLnBrk="1"/>
                      <a:r>
                        <a:rPr lang="en-US" altLang="ko-KR"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Accessory</a:t>
                      </a:r>
                      <a:endParaRPr lang="ko-KR" altLang="en-US"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latinLnBrk="1"/>
                      <a:r>
                        <a:rPr lang="en-US" altLang="ko-KR"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User Manual</a:t>
                      </a:r>
                      <a:endParaRPr lang="ko-KR" altLang="en-US"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nchor="b">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nchor="b">
                    <a:lnL w="3175" cap="flat" cmpd="sng" algn="ctr">
                      <a:solidFill>
                        <a:schemeClr val="tx1"/>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800" rtl="0" eaLnBrk="1" fontAlgn="auto" latinLnBrk="1" hangingPunct="1">
                        <a:lnSpc>
                          <a:spcPct val="100000"/>
                        </a:lnSpc>
                        <a:spcBef>
                          <a:spcPts val="0"/>
                        </a:spcBef>
                        <a:spcAft>
                          <a:spcPts val="0"/>
                        </a:spcAft>
                        <a:buClrTx/>
                        <a:buSzTx/>
                        <a:buFontTx/>
                        <a:buNone/>
                        <a:tabLst/>
                        <a:defRPr/>
                      </a:pPr>
                      <a:endParaRPr lang="ko-KR" altLang="en-US" sz="1000" b="0" dirty="0" smtClean="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nchor="b">
                    <a:lnL w="3175" cap="flat" cmpd="sng" algn="ctr">
                      <a:solidFill>
                        <a:schemeClr val="tx1">
                          <a:lumMod val="75000"/>
                          <a:lumOff val="2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999161">
                <a:tc vMerge="1">
                  <a:txBody>
                    <a:bodyPr/>
                    <a:lstStyle/>
                    <a:p>
                      <a:pPr latinLnBrk="1"/>
                      <a:endParaRPr lang="ko-KR" alt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HDMI Cable</a:t>
                      </a:r>
                      <a:endParaRPr lang="ko-KR" altLang="en-US"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nchor="b">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USB</a:t>
                      </a:r>
                      <a:r>
                        <a:rPr lang="en-US" altLang="ko-KR" sz="1000" b="0" baseline="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 C</a:t>
                      </a:r>
                      <a:r>
                        <a:rPr lang="en-US" altLang="zh-CN" sz="1000" b="0" baseline="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able(for TOUCH)</a:t>
                      </a:r>
                      <a:endParaRPr lang="ko-KR" altLang="en-US"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Power Cable</a:t>
                      </a:r>
                      <a:endParaRPr lang="ko-KR" altLang="en-US"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nchor="b">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999161">
                <a:tc vMerge="1">
                  <a:txBody>
                    <a:bodyPr/>
                    <a:lstStyle/>
                    <a:p>
                      <a:pPr latinLnBrk="1"/>
                      <a:endParaRPr lang="ko-KR" alt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Remote</a:t>
                      </a:r>
                      <a:r>
                        <a:rPr lang="en-US" altLang="ko-KR" sz="1000" b="0" baseline="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 Controller</a:t>
                      </a:r>
                      <a:endParaRPr lang="ko-KR" altLang="en-US"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nchor="b">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Battery 1.5(AAA)</a:t>
                      </a:r>
                      <a:endParaRPr lang="ko-KR" altLang="en-US"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en-US" altLang="ko-KR"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PEN</a:t>
                      </a:r>
                      <a:endParaRPr lang="ko-KR" altLang="en-US"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nchor="b">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
        <p:nvSpPr>
          <p:cNvPr id="10" name="TextBox 9"/>
          <p:cNvSpPr txBox="1"/>
          <p:nvPr/>
        </p:nvSpPr>
        <p:spPr>
          <a:xfrm>
            <a:off x="2838934" y="4948195"/>
            <a:ext cx="1180130" cy="246221"/>
          </a:xfrm>
          <a:prstGeom prst="rect">
            <a:avLst/>
          </a:prstGeom>
          <a:noFill/>
        </p:spPr>
        <p:txBody>
          <a:bodyPr wrap="none" rtlCol="0">
            <a:spAutoFit/>
          </a:bodyPr>
          <a:lstStyle/>
          <a:p>
            <a:pPr algn="ct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LCD/LED Display</a:t>
            </a:r>
            <a:endParaRPr lang="ko-KR" altLang="en-US" sz="10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pic>
        <p:nvPicPr>
          <p:cNvPr id="19" name="그림 18"/>
          <p:cNvPicPr/>
          <p:nvPr/>
        </p:nvPicPr>
        <p:blipFill>
          <a:blip r:embed="rId2" cstate="print">
            <a:extLst>
              <a:ext uri="{28A0092B-C50C-407E-A947-70E740481C1C}">
                <a14:useLocalDpi xmlns:a14="http://schemas.microsoft.com/office/drawing/2010/main" val="0"/>
              </a:ext>
            </a:extLst>
          </a:blip>
          <a:stretch>
            <a:fillRect/>
          </a:stretch>
        </p:blipFill>
        <p:spPr bwMode="auto">
          <a:xfrm>
            <a:off x="5193572" y="7789225"/>
            <a:ext cx="842832" cy="696377"/>
          </a:xfrm>
          <a:prstGeom prst="rect">
            <a:avLst/>
          </a:prstGeom>
          <a:noFill/>
          <a:ln>
            <a:noFill/>
          </a:ln>
        </p:spPr>
      </p:pic>
      <p:pic>
        <p:nvPicPr>
          <p:cNvPr id="5" name="그림 4"/>
          <p:cNvPicPr>
            <a:picLocks noChangeAspect="1"/>
          </p:cNvPicPr>
          <p:nvPr/>
        </p:nvPicPr>
        <p:blipFill rotWithShape="1">
          <a:blip r:embed="rId3" cstate="print">
            <a:extLst>
              <a:ext uri="{28A0092B-C50C-407E-A947-70E740481C1C}">
                <a14:useLocalDpi xmlns:a14="http://schemas.microsoft.com/office/drawing/2010/main" val="0"/>
              </a:ext>
            </a:extLst>
          </a:blip>
          <a:srcRect b="13691"/>
          <a:stretch/>
        </p:blipFill>
        <p:spPr>
          <a:xfrm>
            <a:off x="5193572" y="6800766"/>
            <a:ext cx="727808" cy="628164"/>
          </a:xfrm>
          <a:prstGeom prst="rect">
            <a:avLst/>
          </a:prstGeom>
        </p:spPr>
      </p:pic>
      <p:sp>
        <p:nvSpPr>
          <p:cNvPr id="6" name="슬라이드 번호 개체 틀 5"/>
          <p:cNvSpPr>
            <a:spLocks noGrp="1"/>
          </p:cNvSpPr>
          <p:nvPr>
            <p:ph type="sldNum" sz="quarter" idx="12"/>
          </p:nvPr>
        </p:nvSpPr>
        <p:spPr/>
        <p:txBody>
          <a:bodyPr/>
          <a:lstStyle/>
          <a:p>
            <a:fld id="{06958B83-3E2E-483E-87DD-B04C77F9A75D}" type="slidenum">
              <a:rPr lang="ko-KR" altLang="en-US" smtClean="0"/>
              <a:pPr/>
              <a:t>10</a:t>
            </a:fld>
            <a:endParaRPr lang="ko-KR" altLang="en-US"/>
          </a:p>
        </p:txBody>
      </p:sp>
      <p:pic>
        <p:nvPicPr>
          <p:cNvPr id="17" name="그림 16"/>
          <p:cNvPicPr/>
          <p:nvPr/>
        </p:nvPicPr>
        <p:blipFill>
          <a:blip r:embed="rId4">
            <a:extLst>
              <a:ext uri="{28A0092B-C50C-407E-A947-70E740481C1C}">
                <a14:useLocalDpi xmlns:a14="http://schemas.microsoft.com/office/drawing/2010/main" val="0"/>
              </a:ext>
            </a:extLst>
          </a:blip>
          <a:srcRect/>
          <a:stretch>
            <a:fillRect/>
          </a:stretch>
        </p:blipFill>
        <p:spPr bwMode="auto">
          <a:xfrm>
            <a:off x="1728014" y="6776997"/>
            <a:ext cx="793115" cy="709930"/>
          </a:xfrm>
          <a:prstGeom prst="rect">
            <a:avLst/>
          </a:prstGeom>
          <a:noFill/>
          <a:ln>
            <a:noFill/>
          </a:ln>
        </p:spPr>
      </p:pic>
      <p:pic>
        <p:nvPicPr>
          <p:cNvPr id="18" name="그림 17"/>
          <p:cNvPicPr>
            <a:picLocks noChangeAspect="1"/>
          </p:cNvPicPr>
          <p:nvPr/>
        </p:nvPicPr>
        <p:blipFill>
          <a:blip r:embed="rId5"/>
          <a:stretch>
            <a:fillRect/>
          </a:stretch>
        </p:blipFill>
        <p:spPr>
          <a:xfrm>
            <a:off x="3625983" y="6813545"/>
            <a:ext cx="697987" cy="697987"/>
          </a:xfrm>
          <a:prstGeom prst="rect">
            <a:avLst/>
          </a:prstGeom>
        </p:spPr>
      </p:pic>
      <p:grpSp>
        <p:nvGrpSpPr>
          <p:cNvPr id="20" name="그룹 19"/>
          <p:cNvGrpSpPr/>
          <p:nvPr/>
        </p:nvGrpSpPr>
        <p:grpSpPr>
          <a:xfrm>
            <a:off x="3839994" y="7744601"/>
            <a:ext cx="358139" cy="630555"/>
            <a:chOff x="0" y="0"/>
            <a:chExt cx="358267" cy="631038"/>
          </a:xfrm>
        </p:grpSpPr>
        <p:pic>
          <p:nvPicPr>
            <p:cNvPr id="21" name="그림 20" descr="C:\Users\DE089\AppData\Local\Microsoft\Windows\INetCache\Content.Word\aaa-battery.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658"/>
              <a:ext cx="193675" cy="627380"/>
            </a:xfrm>
            <a:prstGeom prst="rect">
              <a:avLst/>
            </a:prstGeom>
            <a:noFill/>
            <a:ln>
              <a:noFill/>
            </a:ln>
          </p:spPr>
        </p:pic>
        <p:pic>
          <p:nvPicPr>
            <p:cNvPr id="22" name="그림 21" descr="C:\Users\DE089\AppData\Local\Microsoft\Windows\INetCache\Content.Word\aaa-battery.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592" y="0"/>
              <a:ext cx="193675" cy="627380"/>
            </a:xfrm>
            <a:prstGeom prst="rect">
              <a:avLst/>
            </a:prstGeom>
            <a:noFill/>
            <a:ln>
              <a:noFill/>
            </a:ln>
          </p:spPr>
        </p:pic>
      </p:grpSp>
      <p:pic>
        <p:nvPicPr>
          <p:cNvPr id="23" name="그림 22"/>
          <p:cNvPicPr>
            <a:picLocks noChangeAspect="1"/>
          </p:cNvPicPr>
          <p:nvPr/>
        </p:nvPicPr>
        <p:blipFill>
          <a:blip r:embed="rId7"/>
          <a:stretch>
            <a:fillRect/>
          </a:stretch>
        </p:blipFill>
        <p:spPr>
          <a:xfrm>
            <a:off x="2106621" y="7744601"/>
            <a:ext cx="230179" cy="738997"/>
          </a:xfrm>
          <a:prstGeom prst="rect">
            <a:avLst/>
          </a:prstGeom>
        </p:spPr>
      </p:pic>
      <p:pic>
        <p:nvPicPr>
          <p:cNvPr id="5122" name="Picture 2" descr="C:\Users\Administrator\Desktop\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9780" y="2052083"/>
            <a:ext cx="4138177" cy="2590797"/>
          </a:xfrm>
          <a:prstGeom prst="rect">
            <a:avLst/>
          </a:prstGeom>
          <a:noFill/>
          <a:extLst>
            <a:ext uri="{909E8E84-426E-40DD-AFC4-6F175D3DCCD1}">
              <a14:hiddenFill xmlns:a14="http://schemas.microsoft.com/office/drawing/2010/main">
                <a:solidFill>
                  <a:srgbClr val="FFFFFF"/>
                </a:solidFill>
              </a14:hiddenFill>
            </a:ext>
          </a:extLst>
        </p:spPr>
      </p:pic>
      <p:pic>
        <p:nvPicPr>
          <p:cNvPr id="27" name="그림 26" descr="C:\Users\DE006\Downloads\shutterstock_99612836.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8335" y="5791200"/>
            <a:ext cx="666750" cy="666750"/>
          </a:xfrm>
          <a:prstGeom prst="rect">
            <a:avLst/>
          </a:prstGeom>
          <a:noFill/>
          <a:ln>
            <a:noFill/>
          </a:ln>
        </p:spPr>
      </p:pic>
    </p:spTree>
    <p:extLst>
      <p:ext uri="{BB962C8B-B14F-4D97-AF65-F5344CB8AC3E}">
        <p14:creationId xmlns:p14="http://schemas.microsoft.com/office/powerpoint/2010/main" val="1582326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5200" y="565200"/>
            <a:ext cx="5779477" cy="600164"/>
          </a:xfrm>
          <a:prstGeom prst="rect">
            <a:avLst/>
          </a:prstGeom>
          <a:noFill/>
        </p:spPr>
        <p:txBody>
          <a:bodyPr wrap="square" rtlCol="0">
            <a:spAutoFit/>
          </a:bodyPr>
          <a:lstStyle/>
          <a:p>
            <a:pPr marL="228600" lvl="0" indent="-228600">
              <a:lnSpc>
                <a:spcPct val="150000"/>
              </a:lnSpc>
              <a:buFont typeface="+mj-lt"/>
              <a:buAutoNum type="arabicPeriod" startAt="3"/>
            </a:pPr>
            <a:r>
              <a:rPr lang="en-US" altLang="ko-KR" sz="1100" b="1" dirty="0">
                <a:latin typeface="Arial Unicode MS" panose="020B0604020202020204" pitchFamily="50" charset="-127"/>
                <a:ea typeface="Arial Unicode MS" panose="020B0604020202020204" pitchFamily="50" charset="-127"/>
                <a:cs typeface="Arial Unicode MS" panose="020B0604020202020204" pitchFamily="50" charset="-127"/>
              </a:rPr>
              <a:t>Product Description</a:t>
            </a:r>
          </a:p>
          <a:p>
            <a:pPr marL="180975">
              <a:lnSpc>
                <a:spcPct val="150000"/>
              </a:lnSpc>
            </a:pPr>
            <a:r>
              <a:rPr lang="en-US" altLang="ko-KR" sz="1100" b="1" dirty="0">
                <a:latin typeface="Arial Unicode MS" panose="020B0604020202020204" pitchFamily="50" charset="-127"/>
                <a:ea typeface="Arial Unicode MS" panose="020B0604020202020204" pitchFamily="50" charset="-127"/>
                <a:cs typeface="Arial Unicode MS" panose="020B0604020202020204" pitchFamily="50" charset="-127"/>
              </a:rPr>
              <a:t>3.1 Front View</a:t>
            </a:r>
            <a:endParaRPr lang="ko-KR" altLang="ko-KR" sz="11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1" name="TextBox 20"/>
          <p:cNvSpPr txBox="1"/>
          <p:nvPr/>
        </p:nvSpPr>
        <p:spPr>
          <a:xfrm>
            <a:off x="819894" y="8067794"/>
            <a:ext cx="5345723" cy="1246495"/>
          </a:xfrm>
          <a:prstGeom prst="rect">
            <a:avLst/>
          </a:prstGeom>
          <a:noFill/>
        </p:spPr>
        <p:txBody>
          <a:bodyPr wrap="square" rtlCol="0">
            <a:spAutoFit/>
          </a:bodyPr>
          <a:lstStyle/>
          <a:p>
            <a:pPr>
              <a:lnSpc>
                <a:spcPct val="150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Important </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Notice</a:t>
            </a:r>
          </a:p>
          <a:p>
            <a:pPr marL="171450" lvl="0" indent="-171450">
              <a:lnSpc>
                <a:spcPct val="150000"/>
              </a:lnSpc>
              <a:buFont typeface="Wingdings" panose="05000000000000000000" pitchFamily="2" charset="2"/>
              <a:buChar char="u"/>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The USB cable (3m) that </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we provide with </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this accessory box is for the Touch USB at the back. Therefore, in case of connecting </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the USB </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cable to Touch USB port in front, separate USB cable is required and the length of cable is strongly recommended to be less than 3m to make sure the signal  intensity of touch sensor works properly.</a:t>
            </a:r>
          </a:p>
        </p:txBody>
      </p:sp>
      <p:sp>
        <p:nvSpPr>
          <p:cNvPr id="7" name="슬라이드 번호 개체 틀 6"/>
          <p:cNvSpPr>
            <a:spLocks noGrp="1"/>
          </p:cNvSpPr>
          <p:nvPr>
            <p:ph type="sldNum" sz="quarter" idx="12"/>
          </p:nvPr>
        </p:nvSpPr>
        <p:spPr/>
        <p:txBody>
          <a:bodyPr/>
          <a:lstStyle/>
          <a:p>
            <a:fld id="{06958B83-3E2E-483E-87DD-B04C77F9A75D}" type="slidenum">
              <a:rPr lang="ko-KR" altLang="en-US" smtClean="0"/>
              <a:pPr/>
              <a:t>11</a:t>
            </a:fld>
            <a:endParaRPr lang="ko-KR" altLang="en-US" dirty="0"/>
          </a:p>
        </p:txBody>
      </p:sp>
      <p:sp>
        <p:nvSpPr>
          <p:cNvPr id="17" name="TextBox 16"/>
          <p:cNvSpPr txBox="1"/>
          <p:nvPr/>
        </p:nvSpPr>
        <p:spPr>
          <a:xfrm>
            <a:off x="737906" y="4702887"/>
            <a:ext cx="5121874" cy="415498"/>
          </a:xfrm>
          <a:prstGeom prst="rect">
            <a:avLst/>
          </a:prstGeom>
          <a:noFill/>
        </p:spPr>
        <p:txBody>
          <a:bodyPr wrap="square" rtlCol="0">
            <a:spAutoFit/>
          </a:bodyPr>
          <a:lstStyle/>
          <a:p>
            <a:r>
              <a:rPr lang="ko-KR" altLang="en-US" sz="1050" dirty="0">
                <a:latin typeface="Arial Unicode MS" panose="020B0604020202020204" pitchFamily="50" charset="-127"/>
                <a:ea typeface="Arial Unicode MS" panose="020B0604020202020204" pitchFamily="50" charset="-127"/>
                <a:cs typeface="Arial Unicode MS" panose="020B0604020202020204" pitchFamily="50" charset="-127"/>
              </a:rPr>
              <a:t>    ①             </a:t>
            </a:r>
            <a:r>
              <a:rPr lang="zh-CN" altLang="en-US" sz="1050" dirty="0">
                <a:latin typeface="Arial Unicode MS" panose="020B0604020202020204" pitchFamily="50" charset="-127"/>
                <a:ea typeface="Arial Unicode MS" panose="020B0604020202020204" pitchFamily="50" charset="-127"/>
                <a:cs typeface="Arial Unicode MS" panose="020B0604020202020204" pitchFamily="50" charset="-127"/>
              </a:rPr>
              <a:t>②          </a:t>
            </a:r>
            <a:r>
              <a:rPr lang="zh-CN" altLang="en-US" sz="1050" dirty="0" smtClean="0">
                <a:latin typeface="Arial Unicode MS" panose="020B0604020202020204" pitchFamily="50" charset="-127"/>
                <a:ea typeface="Arial Unicode MS" panose="020B0604020202020204" pitchFamily="50" charset="-127"/>
                <a:cs typeface="Arial Unicode MS" panose="020B0604020202020204" pitchFamily="50" charset="-127"/>
              </a:rPr>
              <a:t>③                         </a:t>
            </a:r>
            <a:r>
              <a:rPr lang="ko-KR" altLang="en-US" sz="1050" dirty="0">
                <a:latin typeface="Arial Unicode MS" panose="020B0604020202020204" pitchFamily="50" charset="-127"/>
                <a:ea typeface="Arial Unicode MS" panose="020B0604020202020204" pitchFamily="50" charset="-127"/>
                <a:cs typeface="Arial Unicode MS" panose="020B0604020202020204" pitchFamily="50" charset="-127"/>
              </a:rPr>
              <a:t>④     </a:t>
            </a:r>
            <a:r>
              <a:rPr lang="ko-KR" altLang="en-US" sz="1050" dirty="0" smtClean="0">
                <a:latin typeface="Arial Unicode MS" panose="020B0604020202020204" pitchFamily="50" charset="-127"/>
                <a:ea typeface="Arial Unicode MS" panose="020B0604020202020204" pitchFamily="50" charset="-127"/>
                <a:cs typeface="Arial Unicode MS" panose="020B0604020202020204" pitchFamily="50" charset="-127"/>
              </a:rPr>
              <a:t>⑤                  ⑥  </a:t>
            </a:r>
            <a:r>
              <a:rPr lang="ko-KR" altLang="en-US" sz="1050" dirty="0">
                <a:latin typeface="Arial Unicode MS" panose="020B0604020202020204" pitchFamily="50" charset="-127"/>
                <a:ea typeface="Arial Unicode MS" panose="020B0604020202020204" pitchFamily="50" charset="-127"/>
                <a:cs typeface="Arial Unicode MS" panose="020B0604020202020204" pitchFamily="50" charset="-127"/>
              </a:rPr>
              <a:t>⑦  </a:t>
            </a:r>
            <a:r>
              <a:rPr lang="zh-CN" altLang="en-US" sz="1050" dirty="0">
                <a:latin typeface="Arial Unicode MS" panose="020B0604020202020204" pitchFamily="50" charset="-127"/>
                <a:ea typeface="Arial Unicode MS" panose="020B0604020202020204" pitchFamily="50" charset="-127"/>
                <a:cs typeface="Arial Unicode MS" panose="020B0604020202020204" pitchFamily="50" charset="-127"/>
              </a:rPr>
              <a:t>⑧  ⑨  ⑩  </a:t>
            </a:r>
            <a:r>
              <a:rPr lang="zh-CN" altLang="en-US" sz="1050" dirty="0" smtClean="0">
                <a:latin typeface="Arial Unicode MS" panose="020B0604020202020204" pitchFamily="50" charset="-127"/>
                <a:ea typeface="Arial Unicode MS" panose="020B0604020202020204" pitchFamily="50" charset="-127"/>
                <a:cs typeface="Arial Unicode MS" panose="020B0604020202020204" pitchFamily="50" charset="-127"/>
              </a:rPr>
              <a:t>⑪  </a:t>
            </a:r>
            <a:r>
              <a:rPr lang="zh-CN" altLang="en-US" sz="1050" dirty="0">
                <a:latin typeface="Arial Unicode MS" panose="020B0604020202020204" pitchFamily="50" charset="-127"/>
                <a:ea typeface="Arial Unicode MS" panose="020B0604020202020204" pitchFamily="50" charset="-127"/>
                <a:cs typeface="Arial Unicode MS" panose="020B0604020202020204" pitchFamily="50" charset="-127"/>
              </a:rPr>
              <a:t>⑫</a:t>
            </a:r>
            <a:endParaRPr lang="ko-KR" altLang="en-US" sz="1050" dirty="0">
              <a:latin typeface="Arial Unicode MS" panose="020B0604020202020204" pitchFamily="50" charset="-127"/>
              <a:ea typeface="Arial Unicode MS" panose="020B0604020202020204" pitchFamily="50" charset="-127"/>
              <a:cs typeface="Arial Unicode MS" panose="020B0604020202020204" pitchFamily="50" charset="-127"/>
            </a:endParaRPr>
          </a:p>
          <a:p>
            <a:endParaRPr lang="ko-KR" altLang="en-US" sz="105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pic>
        <p:nvPicPr>
          <p:cNvPr id="25" name="그림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585" y="4405038"/>
            <a:ext cx="1489752" cy="283205"/>
          </a:xfrm>
          <a:prstGeom prst="rect">
            <a:avLst/>
          </a:prstGeom>
        </p:spPr>
      </p:pic>
      <p:pic>
        <p:nvPicPr>
          <p:cNvPr id="27" name="그림 26"/>
          <p:cNvPicPr>
            <a:picLocks noChangeAspect="1"/>
          </p:cNvPicPr>
          <p:nvPr/>
        </p:nvPicPr>
        <p:blipFill rotWithShape="1">
          <a:blip r:embed="rId3" cstate="print">
            <a:extLst>
              <a:ext uri="{28A0092B-C50C-407E-A947-70E740481C1C}">
                <a14:useLocalDpi xmlns:a14="http://schemas.microsoft.com/office/drawing/2010/main" val="0"/>
              </a:ext>
            </a:extLst>
          </a:blip>
          <a:srcRect l="22994" r="19282"/>
          <a:stretch/>
        </p:blipFill>
        <p:spPr>
          <a:xfrm>
            <a:off x="4149558" y="4462727"/>
            <a:ext cx="1541541" cy="233127"/>
          </a:xfrm>
          <a:prstGeom prst="rect">
            <a:avLst/>
          </a:prstGeom>
        </p:spPr>
      </p:pic>
      <p:pic>
        <p:nvPicPr>
          <p:cNvPr id="26" name="그림 26"/>
          <p:cNvPicPr>
            <a:picLocks noChangeAspect="1"/>
          </p:cNvPicPr>
          <p:nvPr/>
        </p:nvPicPr>
        <p:blipFill rotWithShape="1">
          <a:blip r:embed="rId3" cstate="print">
            <a:extLst>
              <a:ext uri="{28A0092B-C50C-407E-A947-70E740481C1C}">
                <a14:useLocalDpi xmlns:a14="http://schemas.microsoft.com/office/drawing/2010/main" val="0"/>
              </a:ext>
            </a:extLst>
          </a:blip>
          <a:srcRect r="91469"/>
          <a:stretch/>
        </p:blipFill>
        <p:spPr>
          <a:xfrm>
            <a:off x="3079049" y="4481110"/>
            <a:ext cx="227810" cy="233127"/>
          </a:xfrm>
          <a:prstGeom prst="rect">
            <a:avLst/>
          </a:prstGeom>
        </p:spPr>
      </p:pic>
      <p:pic>
        <p:nvPicPr>
          <p:cNvPr id="28" name="그림 26"/>
          <p:cNvPicPr>
            <a:picLocks noChangeAspect="1"/>
          </p:cNvPicPr>
          <p:nvPr/>
        </p:nvPicPr>
        <p:blipFill rotWithShape="1">
          <a:blip r:embed="rId3" cstate="print">
            <a:extLst>
              <a:ext uri="{28A0092B-C50C-407E-A947-70E740481C1C}">
                <a14:useLocalDpi xmlns:a14="http://schemas.microsoft.com/office/drawing/2010/main" val="0"/>
              </a:ext>
            </a:extLst>
          </a:blip>
          <a:srcRect l="89407"/>
          <a:stretch/>
        </p:blipFill>
        <p:spPr>
          <a:xfrm>
            <a:off x="3351317" y="4473489"/>
            <a:ext cx="282878" cy="233127"/>
          </a:xfrm>
          <a:prstGeom prst="rect">
            <a:avLst/>
          </a:prstGeom>
        </p:spPr>
      </p:pic>
      <p:graphicFrame>
        <p:nvGraphicFramePr>
          <p:cNvPr id="30" name="표 29"/>
          <p:cNvGraphicFramePr>
            <a:graphicFrameLocks noGrp="1"/>
          </p:cNvGraphicFramePr>
          <p:nvPr>
            <p:extLst>
              <p:ext uri="{D42A27DB-BD31-4B8C-83A1-F6EECF244321}">
                <p14:modId xmlns:p14="http://schemas.microsoft.com/office/powerpoint/2010/main" val="1824977019"/>
              </p:ext>
            </p:extLst>
          </p:nvPr>
        </p:nvGraphicFramePr>
        <p:xfrm>
          <a:off x="1175829" y="4988017"/>
          <a:ext cx="4472940" cy="2952924"/>
        </p:xfrm>
        <a:graphic>
          <a:graphicData uri="http://schemas.openxmlformats.org/drawingml/2006/table">
            <a:tbl>
              <a:tblPr bandRow="1">
                <a:tableStyleId>{5C22544A-7EE6-4342-B048-85BDC9FD1C3A}</a:tableStyleId>
              </a:tblPr>
              <a:tblGrid>
                <a:gridCol w="622343"/>
                <a:gridCol w="3850597"/>
              </a:tblGrid>
              <a:tr h="244607">
                <a:tc>
                  <a:txBody>
                    <a:bodyPr/>
                    <a:lstStyle/>
                    <a:p>
                      <a:pPr marL="0" algn="ctr" defTabSz="914400" rtl="0" eaLnBrk="1" latinLnBrk="1" hangingPunct="1"/>
                      <a:r>
                        <a:rPr lang="ko-KR" altLang="en-US" sz="1000" dirty="0" smtClean="0">
                          <a:latin typeface="Arial Unicode MS" panose="020B0604020202020204" pitchFamily="50" charset="-127"/>
                          <a:ea typeface="Arial Unicode MS" panose="020B0604020202020204" pitchFamily="50" charset="-127"/>
                          <a:cs typeface="Arial Unicode MS" panose="020B0604020202020204" pitchFamily="50" charset="-127"/>
                        </a:rPr>
                        <a:t>① </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Touch-USB</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r>
              <a:tr h="244607">
                <a:tc>
                  <a:txBody>
                    <a:bodyPr/>
                    <a:lstStyle/>
                    <a:p>
                      <a:pPr marL="0" algn="ctr" defTabSz="914400" rtl="0" eaLnBrk="1" latinLnBrk="1" hangingPunct="1"/>
                      <a:r>
                        <a:rPr lang="zh-CN" altLang="en-US" sz="1000" dirty="0" smtClean="0">
                          <a:latin typeface="Arial Unicode MS" panose="020B0604020202020204" pitchFamily="50" charset="-127"/>
                          <a:ea typeface="Arial Unicode MS" panose="020B0604020202020204" pitchFamily="50" charset="-127"/>
                          <a:cs typeface="Arial Unicode MS" panose="020B0604020202020204" pitchFamily="50" charset="-127"/>
                        </a:rPr>
                        <a:t>②</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Front</a:t>
                      </a:r>
                      <a:r>
                        <a:rPr lang="en-US" altLang="ko-KR" sz="1000" kern="1200" baseline="0" dirty="0" smtClean="0">
                          <a:solidFill>
                            <a:schemeClr val="tx1"/>
                          </a:solidFill>
                          <a:latin typeface="맑은 고딕" panose="020B0503020000020004" pitchFamily="50" charset="-127"/>
                          <a:ea typeface="맑은 고딕" panose="020B0503020000020004" pitchFamily="50" charset="-127"/>
                          <a:cs typeface="+mn-cs"/>
                        </a:rPr>
                        <a:t> HDMI</a:t>
                      </a:r>
                      <a:endParaRPr lang="en-US" altLang="ko-KR" sz="1000" kern="1200" dirty="0" smtClean="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r>
              <a:tr h="244607">
                <a:tc>
                  <a:txBody>
                    <a:bodyPr/>
                    <a:lstStyle/>
                    <a:p>
                      <a:pPr marL="0" algn="ctr"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③</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USB</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r>
              <a:tr h="262247">
                <a:tc>
                  <a:txBody>
                    <a:bodyPr/>
                    <a:lstStyle/>
                    <a:p>
                      <a:pPr marL="0" algn="ctr"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④</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l" defTabSz="914400" rtl="0" eaLnBrk="1" latinLnBrk="1" hangingPunct="1"/>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Remote</a:t>
                      </a:r>
                      <a:r>
                        <a:rPr lang="en-US" altLang="ko-KR" sz="1000" kern="1200" baseline="0" dirty="0" smtClean="0">
                          <a:solidFill>
                            <a:schemeClr val="tx1"/>
                          </a:solidFill>
                          <a:latin typeface="맑은 고딕" panose="020B0503020000020004" pitchFamily="50" charset="-127"/>
                          <a:ea typeface="맑은 고딕" panose="020B0503020000020004" pitchFamily="50" charset="-127"/>
                          <a:cs typeface="+mn-cs"/>
                        </a:rPr>
                        <a:t> control reception</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r>
              <a:tr h="244607">
                <a:tc>
                  <a:txBody>
                    <a:bodyPr/>
                    <a:lstStyle/>
                    <a:p>
                      <a:pPr marL="0" algn="ctr"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⑤</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latinLnBrk="1" hangingPunct="1"/>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Power</a:t>
                      </a:r>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 </a:t>
                      </a:r>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On/Off Switch, Power indicator</a:t>
                      </a:r>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 </a:t>
                      </a:r>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(On : Blue, Off : Red)</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r>
              <a:tr h="244607">
                <a:tc>
                  <a:txBody>
                    <a:bodyPr/>
                    <a:lstStyle/>
                    <a:p>
                      <a:pPr marL="0" algn="ctr"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⑥</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l" defTabSz="914400" rtl="0" eaLnBrk="1" latinLnBrk="1" hangingPunct="1"/>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SOURCE </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r>
              <a:tr h="244607">
                <a:tc>
                  <a:txBody>
                    <a:bodyPr/>
                    <a:lstStyle/>
                    <a:p>
                      <a:pPr marL="0" algn="ctr"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⑦</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latinLnBrk="1" hangingPunct="1"/>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MENU</a:t>
                      </a:r>
                      <a:r>
                        <a:rPr lang="en-US" altLang="ko-KR" sz="1000" kern="1200" baseline="0" dirty="0" smtClean="0">
                          <a:solidFill>
                            <a:schemeClr val="tx1"/>
                          </a:solidFill>
                          <a:latin typeface="맑은 고딕" panose="020B0503020000020004" pitchFamily="50" charset="-127"/>
                          <a:ea typeface="맑은 고딕" panose="020B0503020000020004" pitchFamily="50" charset="-127"/>
                          <a:cs typeface="+mn-cs"/>
                        </a:rPr>
                        <a:t> </a:t>
                      </a:r>
                      <a:endParaRPr lang="en-US" altLang="ko-KR" sz="1000" kern="1200" dirty="0" smtClean="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r>
              <a:tr h="244607">
                <a:tc>
                  <a:txBody>
                    <a:bodyPr/>
                    <a:lstStyle/>
                    <a:p>
                      <a:pPr marL="0" algn="ctr"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⑧</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l" defTabSz="914400" rtl="0" eaLnBrk="1" latinLnBrk="1" hangingPunct="1"/>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VOL</a:t>
                      </a:r>
                      <a:r>
                        <a:rPr lang="en-US" altLang="ko-KR" sz="1000" kern="1200" baseline="0" dirty="0" smtClean="0">
                          <a:solidFill>
                            <a:schemeClr val="tx1"/>
                          </a:solidFill>
                          <a:latin typeface="맑은 고딕" panose="020B0503020000020004" pitchFamily="50" charset="-127"/>
                          <a:ea typeface="맑은 고딕" panose="020B0503020000020004" pitchFamily="50" charset="-127"/>
                          <a:cs typeface="+mn-cs"/>
                        </a:rPr>
                        <a:t> – </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r>
              <a:tr h="244607">
                <a:tc>
                  <a:txBody>
                    <a:bodyPr/>
                    <a:lstStyle/>
                    <a:p>
                      <a:pPr marL="0" algn="ctr"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⑨</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latinLnBrk="1" hangingPunct="1"/>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VOL</a:t>
                      </a:r>
                      <a:r>
                        <a:rPr lang="en-US" altLang="ko-KR" sz="1000" kern="1200" baseline="0" dirty="0" smtClean="0">
                          <a:solidFill>
                            <a:schemeClr val="tx1"/>
                          </a:solidFill>
                          <a:latin typeface="맑은 고딕" panose="020B0503020000020004" pitchFamily="50" charset="-127"/>
                          <a:ea typeface="맑은 고딕" panose="020B0503020000020004" pitchFamily="50" charset="-127"/>
                          <a:cs typeface="+mn-cs"/>
                        </a:rPr>
                        <a:t> +</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r>
              <a:tr h="244607">
                <a:tc>
                  <a:txBody>
                    <a:bodyPr/>
                    <a:lstStyle/>
                    <a:p>
                      <a:pPr marL="0" algn="ctr"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⑩</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l"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a:t>
                      </a:r>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(Left)</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r>
              <a:tr h="244607">
                <a:tc>
                  <a:txBody>
                    <a:bodyPr/>
                    <a:lstStyle/>
                    <a:p>
                      <a:pPr marL="0" algn="ctr"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⑪</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a:t>
                      </a:r>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(Right)</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r>
              <a:tr h="244607">
                <a:tc>
                  <a:txBody>
                    <a:bodyPr/>
                    <a:lstStyle/>
                    <a:p>
                      <a:pPr marL="0" algn="ctr" defTabSz="914400" rtl="0" eaLnBrk="1" latinLnBrk="1" hangingPunct="1"/>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⑫</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l" defTabSz="914400" rtl="0" eaLnBrk="1" latinLnBrk="1" hangingPunct="1"/>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Touch</a:t>
                      </a:r>
                      <a:r>
                        <a:rPr lang="ko-KR" altLang="en-US" sz="1000" kern="1200" dirty="0" smtClean="0">
                          <a:solidFill>
                            <a:schemeClr val="tx1"/>
                          </a:solidFill>
                          <a:latin typeface="맑은 고딕" panose="020B0503020000020004" pitchFamily="50" charset="-127"/>
                          <a:ea typeface="맑은 고딕" panose="020B0503020000020004" pitchFamily="50" charset="-127"/>
                          <a:cs typeface="+mn-cs"/>
                        </a:rPr>
                        <a:t> </a:t>
                      </a:r>
                      <a:r>
                        <a:rPr lang="en-US" altLang="ko-KR" sz="1000" kern="1200" dirty="0" smtClean="0">
                          <a:solidFill>
                            <a:schemeClr val="tx1"/>
                          </a:solidFill>
                          <a:latin typeface="맑은 고딕" panose="020B0503020000020004" pitchFamily="50" charset="-127"/>
                          <a:ea typeface="맑은 고딕" panose="020B0503020000020004" pitchFamily="50" charset="-127"/>
                          <a:cs typeface="+mn-cs"/>
                        </a:rPr>
                        <a:t>ON/OFF</a:t>
                      </a:r>
                      <a:endParaRPr lang="ko-KR" altLang="en-US" sz="1000" kern="1200" dirty="0">
                        <a:solidFill>
                          <a:schemeClr val="tx1"/>
                        </a:solidFill>
                        <a:latin typeface="맑은 고딕" panose="020B0503020000020004" pitchFamily="50" charset="-127"/>
                        <a:ea typeface="맑은 고딕" panose="020B0503020000020004" pitchFamily="50" charset="-127"/>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r>
            </a:tbl>
          </a:graphicData>
        </a:graphic>
      </p:graphicFrame>
      <p:pic>
        <p:nvPicPr>
          <p:cNvPr id="31" name="Picture 2" descr="C:\Users\Administrator\Deskt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107" y="1127494"/>
            <a:ext cx="4521775" cy="2830957"/>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25"/>
          <p:cNvSpPr/>
          <p:nvPr/>
        </p:nvSpPr>
        <p:spPr>
          <a:xfrm>
            <a:off x="4683760" y="3703595"/>
            <a:ext cx="970122" cy="24016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25"/>
          <p:cNvSpPr/>
          <p:nvPr/>
        </p:nvSpPr>
        <p:spPr>
          <a:xfrm>
            <a:off x="1128489" y="3793975"/>
            <a:ext cx="609600" cy="20955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그룹 33"/>
          <p:cNvGrpSpPr/>
          <p:nvPr/>
        </p:nvGrpSpPr>
        <p:grpSpPr>
          <a:xfrm>
            <a:off x="2866256" y="3718291"/>
            <a:ext cx="970122" cy="686747"/>
            <a:chOff x="2901503" y="3928908"/>
            <a:chExt cx="970122" cy="686747"/>
          </a:xfrm>
        </p:grpSpPr>
        <p:sp>
          <p:nvSpPr>
            <p:cNvPr id="35" name="矩形 25"/>
            <p:cNvSpPr/>
            <p:nvPr/>
          </p:nvSpPr>
          <p:spPr>
            <a:xfrm>
              <a:off x="2901503" y="3928908"/>
              <a:ext cx="970122" cy="24016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箭头连接符 27"/>
            <p:cNvCxnSpPr/>
            <p:nvPr/>
          </p:nvCxnSpPr>
          <p:spPr>
            <a:xfrm>
              <a:off x="3411064" y="4135779"/>
              <a:ext cx="0" cy="47987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37" name="直接箭头连接符 27"/>
          <p:cNvCxnSpPr>
            <a:stCxn id="33" idx="2"/>
          </p:cNvCxnSpPr>
          <p:nvPr/>
        </p:nvCxnSpPr>
        <p:spPr>
          <a:xfrm>
            <a:off x="1433289" y="4003525"/>
            <a:ext cx="0" cy="401513"/>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27"/>
          <p:cNvCxnSpPr/>
          <p:nvPr/>
        </p:nvCxnSpPr>
        <p:spPr>
          <a:xfrm>
            <a:off x="5168821" y="3943755"/>
            <a:ext cx="0" cy="461283"/>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648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06958B83-3E2E-483E-87DD-B04C77F9A75D}" type="slidenum">
              <a:rPr lang="ko-KR" altLang="en-US" smtClean="0"/>
              <a:pPr/>
              <a:t>12</a:t>
            </a:fld>
            <a:endParaRPr lang="ko-KR" altLang="en-US" dirty="0"/>
          </a:p>
        </p:txBody>
      </p:sp>
      <p:sp>
        <p:nvSpPr>
          <p:cNvPr id="26" name="TextBox 25"/>
          <p:cNvSpPr txBox="1"/>
          <p:nvPr/>
        </p:nvSpPr>
        <p:spPr>
          <a:xfrm>
            <a:off x="738553" y="4379483"/>
            <a:ext cx="5345723" cy="346249"/>
          </a:xfrm>
          <a:prstGeom prst="rect">
            <a:avLst/>
          </a:prstGeom>
          <a:noFill/>
        </p:spPr>
        <p:txBody>
          <a:bodyPr wrap="square" rtlCol="0">
            <a:spAutoFit/>
          </a:bodyPr>
          <a:lstStyle/>
          <a:p>
            <a:pPr marL="176213" lvl="0" indent="-176213">
              <a:lnSpc>
                <a:spcPct val="150000"/>
              </a:lnSpc>
              <a:buFont typeface="+mj-ea"/>
              <a:buAutoNum type="circleNumDbPlain"/>
            </a:pPr>
            <a:r>
              <a:rPr lang="en-US" altLang="ko-KR" sz="1100" dirty="0">
                <a:latin typeface="Arial Unicode MS" panose="020B0604020202020204" pitchFamily="50" charset="-127"/>
                <a:ea typeface="Arial Unicode MS" panose="020B0604020202020204" pitchFamily="50" charset="-127"/>
                <a:cs typeface="Arial Unicode MS" panose="020B0604020202020204" pitchFamily="50" charset="-127"/>
              </a:rPr>
              <a:t>Power Control and AC IN </a:t>
            </a:r>
          </a:p>
        </p:txBody>
      </p:sp>
      <p:sp>
        <p:nvSpPr>
          <p:cNvPr id="27" name="TextBox 26"/>
          <p:cNvSpPr txBox="1"/>
          <p:nvPr/>
        </p:nvSpPr>
        <p:spPr>
          <a:xfrm>
            <a:off x="732691" y="6243778"/>
            <a:ext cx="5345723" cy="346249"/>
          </a:xfrm>
          <a:prstGeom prst="rect">
            <a:avLst/>
          </a:prstGeom>
          <a:noFill/>
        </p:spPr>
        <p:txBody>
          <a:bodyPr wrap="square" rtlCol="0">
            <a:spAutoFit/>
          </a:bodyPr>
          <a:lstStyle/>
          <a:p>
            <a:pPr marL="180975" lvl="0" indent="-180975">
              <a:lnSpc>
                <a:spcPct val="150000"/>
              </a:lnSpc>
              <a:buFont typeface="+mj-ea"/>
              <a:buAutoNum type="circleNumDbPlain" startAt="2"/>
            </a:pPr>
            <a:r>
              <a:rPr lang="en-US" altLang="ko-KR" sz="1100" dirty="0">
                <a:latin typeface="Arial Unicode MS" panose="020B0604020202020204" pitchFamily="50" charset="-127"/>
                <a:ea typeface="Arial Unicode MS" panose="020B0604020202020204" pitchFamily="50" charset="-127"/>
                <a:cs typeface="Arial Unicode MS" panose="020B0604020202020204" pitchFamily="50" charset="-127"/>
              </a:rPr>
              <a:t>Rear Panel </a:t>
            </a:r>
            <a:r>
              <a:rPr lang="en-US" altLang="ko-KR" sz="1100" dirty="0" smtClean="0">
                <a:latin typeface="Arial Unicode MS" panose="020B0604020202020204" pitchFamily="50" charset="-127"/>
                <a:ea typeface="Arial Unicode MS" panose="020B0604020202020204" pitchFamily="50" charset="-127"/>
                <a:cs typeface="Arial Unicode MS" panose="020B0604020202020204" pitchFamily="50" charset="-127"/>
              </a:rPr>
              <a:t>Connectors</a:t>
            </a:r>
            <a:endParaRPr lang="en-US" altLang="ko-KR" sz="11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59" name="TextBox 58"/>
          <p:cNvSpPr txBox="1"/>
          <p:nvPr/>
        </p:nvSpPr>
        <p:spPr>
          <a:xfrm>
            <a:off x="475200" y="565200"/>
            <a:ext cx="5779477" cy="346249"/>
          </a:xfrm>
          <a:prstGeom prst="rect">
            <a:avLst/>
          </a:prstGeom>
          <a:noFill/>
        </p:spPr>
        <p:txBody>
          <a:bodyPr wrap="square" rtlCol="0">
            <a:spAutoFit/>
          </a:bodyPr>
          <a:lstStyle/>
          <a:p>
            <a:pPr marL="180975">
              <a:lnSpc>
                <a:spcPct val="150000"/>
              </a:lnSpc>
            </a:pPr>
            <a:r>
              <a:rPr lang="en-US" altLang="ko-KR" sz="1100" b="1" dirty="0" smtClean="0">
                <a:latin typeface="Arial Unicode MS" panose="020B0604020202020204" pitchFamily="50" charset="-127"/>
                <a:ea typeface="Arial Unicode MS" panose="020B0604020202020204" pitchFamily="50" charset="-127"/>
                <a:cs typeface="Arial Unicode MS" panose="020B0604020202020204" pitchFamily="50" charset="-127"/>
              </a:rPr>
              <a:t>3.2 Rear </a:t>
            </a:r>
            <a:r>
              <a:rPr lang="en-US" altLang="ko-KR" sz="1100" b="1" dirty="0">
                <a:latin typeface="Arial Unicode MS" panose="020B0604020202020204" pitchFamily="50" charset="-127"/>
                <a:ea typeface="Arial Unicode MS" panose="020B0604020202020204" pitchFamily="50" charset="-127"/>
                <a:cs typeface="Arial Unicode MS" panose="020B0604020202020204" pitchFamily="50" charset="-127"/>
              </a:rPr>
              <a:t>View</a:t>
            </a:r>
            <a:endParaRPr lang="ko-KR" altLang="ko-KR" sz="11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graphicFrame>
        <p:nvGraphicFramePr>
          <p:cNvPr id="69" name="표 75"/>
          <p:cNvGraphicFramePr>
            <a:graphicFrameLocks noGrp="1"/>
          </p:cNvGraphicFramePr>
          <p:nvPr>
            <p:extLst>
              <p:ext uri="{D42A27DB-BD31-4B8C-83A1-F6EECF244321}">
                <p14:modId xmlns:p14="http://schemas.microsoft.com/office/powerpoint/2010/main" val="3045899793"/>
              </p:ext>
            </p:extLst>
          </p:nvPr>
        </p:nvGraphicFramePr>
        <p:xfrm>
          <a:off x="3147451" y="5158420"/>
          <a:ext cx="2650018" cy="457200"/>
        </p:xfrm>
        <a:graphic>
          <a:graphicData uri="http://schemas.openxmlformats.org/drawingml/2006/table">
            <a:tbl>
              <a:tblPr bandRow="1">
                <a:tableStyleId>{5C22544A-7EE6-4342-B048-85BDC9FD1C3A}</a:tableStyleId>
              </a:tblPr>
              <a:tblGrid>
                <a:gridCol w="379836">
                  <a:extLst>
                    <a:ext uri="{9D8B030D-6E8A-4147-A177-3AD203B41FA5}">
                      <a16:colId xmlns:a16="http://schemas.microsoft.com/office/drawing/2014/main" xmlns="" val="20000"/>
                    </a:ext>
                  </a:extLst>
                </a:gridCol>
                <a:gridCol w="2270182">
                  <a:extLst>
                    <a:ext uri="{9D8B030D-6E8A-4147-A177-3AD203B41FA5}">
                      <a16:colId xmlns:a16="http://schemas.microsoft.com/office/drawing/2014/main" xmlns="" val="20001"/>
                    </a:ext>
                  </a:extLst>
                </a:gridCol>
              </a:tblGrid>
              <a:tr h="0">
                <a:tc>
                  <a:txBody>
                    <a:bodyPr/>
                    <a:lstStyle/>
                    <a:p>
                      <a:pPr algn="ctr" latinLnBrk="1"/>
                      <a:r>
                        <a:rPr lang="en-US" altLang="ko-KR" sz="9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1</a:t>
                      </a:r>
                      <a:endParaRPr lang="ko-KR" altLang="en-US" sz="9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latinLnBrk="1"/>
                      <a:r>
                        <a:rPr lang="en-US" altLang="ko-KR" sz="9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ON / </a:t>
                      </a:r>
                      <a:r>
                        <a:rPr lang="en-US" altLang="ko-KR" sz="900" b="0" dirty="0" smtClean="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OFF Switch</a:t>
                      </a:r>
                      <a:r>
                        <a:rPr lang="en-US" altLang="ko-KR" sz="900" b="0" baseline="0" dirty="0" smtClean="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 ( I : ON, O : OFF)</a:t>
                      </a:r>
                      <a:endParaRPr lang="ko-KR" altLang="en-US" sz="9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0">
                <a:tc>
                  <a:txBody>
                    <a:bodyPr/>
                    <a:lstStyle/>
                    <a:p>
                      <a:pPr algn="ctr" latinLnBrk="1"/>
                      <a:r>
                        <a:rPr lang="en-US" altLang="ko-KR" sz="90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2</a:t>
                      </a:r>
                      <a:endParaRPr lang="ko-KR" altLang="en-US" sz="90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atinLnBrk="1"/>
                      <a:r>
                        <a:rPr lang="en-US" altLang="ko-KR" sz="900" dirty="0">
                          <a:latin typeface="Arial Unicode MS" panose="020B0604020202020204" pitchFamily="50" charset="-127"/>
                          <a:ea typeface="Arial Unicode MS" panose="020B0604020202020204" pitchFamily="50" charset="-127"/>
                          <a:cs typeface="Arial Unicode MS" panose="020B0604020202020204" pitchFamily="50" charset="-127"/>
                        </a:rPr>
                        <a:t>AC IN  100V~240V  50/60Hz</a:t>
                      </a:r>
                      <a:endParaRPr lang="ko-KR" altLang="en-US" sz="90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pic>
        <p:nvPicPr>
          <p:cNvPr id="72" name="그림 96"/>
          <p:cNvPicPr>
            <a:picLocks noChangeAspect="1"/>
          </p:cNvPicPr>
          <p:nvPr/>
        </p:nvPicPr>
        <p:blipFill rotWithShape="1">
          <a:blip r:embed="rId2" cstate="print">
            <a:extLst>
              <a:ext uri="{28A0092B-C50C-407E-A947-70E740481C1C}">
                <a14:useLocalDpi xmlns:a14="http://schemas.microsoft.com/office/drawing/2010/main" val="0"/>
              </a:ext>
            </a:extLst>
          </a:blip>
          <a:srcRect t="-1" r="84464" b="-3207"/>
          <a:stretch/>
        </p:blipFill>
        <p:spPr>
          <a:xfrm>
            <a:off x="1380947" y="5443420"/>
            <a:ext cx="412034" cy="400121"/>
          </a:xfrm>
          <a:prstGeom prst="rect">
            <a:avLst/>
          </a:prstGeom>
        </p:spPr>
      </p:pic>
      <p:pic>
        <p:nvPicPr>
          <p:cNvPr id="73" name="그림 96"/>
          <p:cNvPicPr>
            <a:picLocks noChangeAspect="1"/>
          </p:cNvPicPr>
          <p:nvPr/>
        </p:nvPicPr>
        <p:blipFill rotWithShape="1">
          <a:blip r:embed="rId2" cstate="print">
            <a:extLst>
              <a:ext uri="{28A0092B-C50C-407E-A947-70E740481C1C}">
                <a14:useLocalDpi xmlns:a14="http://schemas.microsoft.com/office/drawing/2010/main" val="0"/>
              </a:ext>
            </a:extLst>
          </a:blip>
          <a:srcRect l="23537" t="-1" r="41197" b="-3207"/>
          <a:stretch/>
        </p:blipFill>
        <p:spPr>
          <a:xfrm>
            <a:off x="1112597" y="5020252"/>
            <a:ext cx="935278" cy="400121"/>
          </a:xfrm>
          <a:prstGeom prst="rect">
            <a:avLst/>
          </a:prstGeom>
        </p:spPr>
      </p:pic>
      <p:pic>
        <p:nvPicPr>
          <p:cNvPr id="58" name="그림 57"/>
          <p:cNvPicPr>
            <a:picLocks noChangeAspect="1"/>
          </p:cNvPicPr>
          <p:nvPr/>
        </p:nvPicPr>
        <p:blipFill rotWithShape="1">
          <a:blip r:embed="rId3">
            <a:extLst>
              <a:ext uri="{28A0092B-C50C-407E-A947-70E740481C1C}">
                <a14:useLocalDpi xmlns:a14="http://schemas.microsoft.com/office/drawing/2010/main" val="0"/>
              </a:ext>
            </a:extLst>
          </a:blip>
          <a:srcRect l="44" t="-283"/>
          <a:stretch/>
        </p:blipFill>
        <p:spPr>
          <a:xfrm>
            <a:off x="603294" y="1120014"/>
            <a:ext cx="5616240" cy="3159135"/>
          </a:xfrm>
          <a:prstGeom prst="rect">
            <a:avLst/>
          </a:prstGeom>
          <a:noFill/>
          <a:ln>
            <a:noFill/>
          </a:ln>
        </p:spPr>
      </p:pic>
      <p:sp>
        <p:nvSpPr>
          <p:cNvPr id="60" name="모서리가 둥근 직사각형 19"/>
          <p:cNvSpPr/>
          <p:nvPr/>
        </p:nvSpPr>
        <p:spPr>
          <a:xfrm>
            <a:off x="5895604" y="1470275"/>
            <a:ext cx="234530" cy="480425"/>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n w="38100">
                <a:solidFill>
                  <a:schemeClr val="tx1"/>
                </a:solidFill>
              </a:ln>
              <a:latin typeface="맑은 고딕" pitchFamily="50" charset="-127"/>
              <a:ea typeface="맑은 고딕" pitchFamily="50" charset="-127"/>
            </a:endParaRPr>
          </a:p>
        </p:txBody>
      </p:sp>
      <p:sp>
        <p:nvSpPr>
          <p:cNvPr id="68" name="TextBox 67"/>
          <p:cNvSpPr txBox="1"/>
          <p:nvPr/>
        </p:nvSpPr>
        <p:spPr>
          <a:xfrm>
            <a:off x="5512936" y="1583697"/>
            <a:ext cx="382669" cy="253579"/>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algn="ctr"/>
            <a:r>
              <a:rPr lang="ko-KR" altLang="en-US" sz="1000" dirty="0">
                <a:latin typeface="맑은 고딕" pitchFamily="50" charset="-127"/>
                <a:ea typeface="맑은 고딕" pitchFamily="50" charset="-127"/>
                <a:cs typeface="Arial Unicode MS" panose="020B0604020202020204" pitchFamily="50" charset="-127"/>
              </a:rPr>
              <a:t>④</a:t>
            </a:r>
          </a:p>
        </p:txBody>
      </p:sp>
      <p:sp>
        <p:nvSpPr>
          <p:cNvPr id="74" name="모서리가 둥근 직사각형 17"/>
          <p:cNvSpPr/>
          <p:nvPr/>
        </p:nvSpPr>
        <p:spPr>
          <a:xfrm rot="5400000">
            <a:off x="5801938" y="2523687"/>
            <a:ext cx="421863" cy="234529"/>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n w="38100">
                <a:solidFill>
                  <a:schemeClr val="tx1"/>
                </a:solidFill>
              </a:ln>
              <a:latin typeface="맑은 고딕" pitchFamily="50" charset="-127"/>
              <a:ea typeface="맑은 고딕" pitchFamily="50" charset="-127"/>
            </a:endParaRPr>
          </a:p>
        </p:txBody>
      </p:sp>
      <p:sp>
        <p:nvSpPr>
          <p:cNvPr id="75" name="TextBox 74"/>
          <p:cNvSpPr txBox="1"/>
          <p:nvPr/>
        </p:nvSpPr>
        <p:spPr>
          <a:xfrm>
            <a:off x="5492028" y="2514161"/>
            <a:ext cx="378027" cy="253579"/>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algn="ctr"/>
            <a:r>
              <a:rPr lang="ko-KR" altLang="en-US" sz="1000" dirty="0" err="1" smtClean="0">
                <a:latin typeface="맑은 고딕" pitchFamily="50" charset="-127"/>
                <a:ea typeface="맑은 고딕" pitchFamily="50" charset="-127"/>
                <a:cs typeface="Arial Unicode MS" panose="020B0604020202020204" pitchFamily="50" charset="-127"/>
              </a:rPr>
              <a:t>③</a:t>
            </a:r>
            <a:endParaRPr lang="ko-KR" altLang="en-US" sz="1000" dirty="0">
              <a:latin typeface="맑은 고딕" pitchFamily="50" charset="-127"/>
              <a:ea typeface="맑은 고딕" pitchFamily="50" charset="-127"/>
              <a:cs typeface="Arial Unicode MS" panose="020B0604020202020204" pitchFamily="50" charset="-127"/>
            </a:endParaRPr>
          </a:p>
        </p:txBody>
      </p:sp>
      <p:sp>
        <p:nvSpPr>
          <p:cNvPr id="76" name="TextBox 75"/>
          <p:cNvSpPr txBox="1"/>
          <p:nvPr/>
        </p:nvSpPr>
        <p:spPr>
          <a:xfrm>
            <a:off x="990055" y="2598304"/>
            <a:ext cx="350937" cy="253579"/>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algn="ctr"/>
            <a:r>
              <a:rPr lang="ko-KR" altLang="en-US" sz="1000" dirty="0">
                <a:latin typeface="맑은 고딕" pitchFamily="50" charset="-127"/>
                <a:ea typeface="맑은 고딕" pitchFamily="50" charset="-127"/>
                <a:cs typeface="Arial Unicode MS" panose="020B0604020202020204" pitchFamily="50" charset="-127"/>
              </a:rPr>
              <a:t>①</a:t>
            </a:r>
          </a:p>
        </p:txBody>
      </p:sp>
      <p:sp>
        <p:nvSpPr>
          <p:cNvPr id="77" name="모서리가 둥근 직사각형 13"/>
          <p:cNvSpPr/>
          <p:nvPr/>
        </p:nvSpPr>
        <p:spPr>
          <a:xfrm>
            <a:off x="711625" y="2416490"/>
            <a:ext cx="261653" cy="663460"/>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맑은 고딕" pitchFamily="50" charset="-127"/>
              <a:ea typeface="맑은 고딕" pitchFamily="50" charset="-127"/>
            </a:endParaRPr>
          </a:p>
        </p:txBody>
      </p:sp>
      <p:sp>
        <p:nvSpPr>
          <p:cNvPr id="78" name="모서리가 둥근 직사각형 15"/>
          <p:cNvSpPr/>
          <p:nvPr/>
        </p:nvSpPr>
        <p:spPr>
          <a:xfrm>
            <a:off x="4077051" y="3969749"/>
            <a:ext cx="874713" cy="169601"/>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n w="38100">
                <a:solidFill>
                  <a:schemeClr val="tx1"/>
                </a:solidFill>
              </a:ln>
              <a:latin typeface="맑은 고딕" pitchFamily="50" charset="-127"/>
              <a:ea typeface="맑은 고딕" pitchFamily="50" charset="-127"/>
            </a:endParaRPr>
          </a:p>
        </p:txBody>
      </p:sp>
      <p:sp>
        <p:nvSpPr>
          <p:cNvPr id="79" name="TextBox 78"/>
          <p:cNvSpPr txBox="1"/>
          <p:nvPr/>
        </p:nvSpPr>
        <p:spPr>
          <a:xfrm>
            <a:off x="4351933" y="3716170"/>
            <a:ext cx="343851" cy="253579"/>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algn="ctr"/>
            <a:r>
              <a:rPr lang="ko-KR" altLang="en-US" sz="1000" dirty="0">
                <a:latin typeface="맑은 고딕" pitchFamily="50" charset="-127"/>
                <a:ea typeface="맑은 고딕" pitchFamily="50" charset="-127"/>
                <a:cs typeface="Arial Unicode MS" panose="020B0604020202020204" pitchFamily="50" charset="-127"/>
              </a:rPr>
              <a:t>②</a:t>
            </a:r>
          </a:p>
        </p:txBody>
      </p:sp>
      <p:sp>
        <p:nvSpPr>
          <p:cNvPr id="80" name="椭圆 31"/>
          <p:cNvSpPr/>
          <p:nvPr/>
        </p:nvSpPr>
        <p:spPr>
          <a:xfrm>
            <a:off x="2257217" y="5589811"/>
            <a:ext cx="142875" cy="14287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smtClean="0">
                <a:latin typeface="맑은 고딕" pitchFamily="50" charset="-127"/>
                <a:ea typeface="맑은 고딕" pitchFamily="50" charset="-127"/>
              </a:rPr>
              <a:t>1</a:t>
            </a:r>
            <a:endParaRPr lang="zh-CN" altLang="en-US" sz="1000" dirty="0">
              <a:latin typeface="맑은 고딕" pitchFamily="50" charset="-127"/>
              <a:ea typeface="맑은 고딕" pitchFamily="50" charset="-127"/>
            </a:endParaRPr>
          </a:p>
        </p:txBody>
      </p:sp>
      <p:sp>
        <p:nvSpPr>
          <p:cNvPr id="104" name="椭圆 32"/>
          <p:cNvSpPr/>
          <p:nvPr/>
        </p:nvSpPr>
        <p:spPr>
          <a:xfrm>
            <a:off x="2257217" y="5143789"/>
            <a:ext cx="142875" cy="142875"/>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맑은 고딕" pitchFamily="50" charset="-127"/>
                <a:ea typeface="맑은 고딕" pitchFamily="50" charset="-127"/>
              </a:rPr>
              <a:t>2</a:t>
            </a:r>
            <a:endParaRPr lang="zh-CN" altLang="en-US" sz="1000" dirty="0">
              <a:latin typeface="맑은 고딕" pitchFamily="50" charset="-127"/>
              <a:ea typeface="맑은 고딕" pitchFamily="50" charset="-127"/>
            </a:endParaRPr>
          </a:p>
        </p:txBody>
      </p:sp>
      <p:grpSp>
        <p:nvGrpSpPr>
          <p:cNvPr id="105" name="그룹 103"/>
          <p:cNvGrpSpPr/>
          <p:nvPr/>
        </p:nvGrpSpPr>
        <p:grpSpPr>
          <a:xfrm>
            <a:off x="4445352" y="7026789"/>
            <a:ext cx="138112" cy="494088"/>
            <a:chOff x="1735163" y="4433094"/>
            <a:chExt cx="138112" cy="494088"/>
          </a:xfrm>
          <a:solidFill>
            <a:schemeClr val="accent5">
              <a:lumMod val="60000"/>
              <a:lumOff val="40000"/>
            </a:schemeClr>
          </a:solidFill>
        </p:grpSpPr>
        <p:cxnSp>
          <p:nvCxnSpPr>
            <p:cNvPr id="106" name="직선 연결선 104"/>
            <p:cNvCxnSpPr/>
            <p:nvPr/>
          </p:nvCxnSpPr>
          <p:spPr>
            <a:xfrm flipV="1">
              <a:off x="1804219" y="4552156"/>
              <a:ext cx="0" cy="375026"/>
            </a:xfrm>
            <a:prstGeom prst="line">
              <a:avLst/>
            </a:prstGeom>
            <a:grpFill/>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7" name="타원 105"/>
            <p:cNvSpPr/>
            <p:nvPr/>
          </p:nvSpPr>
          <p:spPr>
            <a:xfrm>
              <a:off x="1735163" y="4433094"/>
              <a:ext cx="138112" cy="138112"/>
            </a:xfrm>
            <a:prstGeom prst="ellips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맑은 고딕" pitchFamily="50" charset="-127"/>
                  <a:ea typeface="맑은 고딕" pitchFamily="50" charset="-127"/>
                  <a:cs typeface="Arial Unicode MS" panose="020B0604020202020204" pitchFamily="50" charset="-127"/>
                </a:rPr>
                <a:t>6</a:t>
              </a:r>
              <a:endParaRPr lang="ko-KR" altLang="en-US" sz="800" dirty="0">
                <a:latin typeface="맑은 고딕" pitchFamily="50" charset="-127"/>
                <a:ea typeface="맑은 고딕" pitchFamily="50" charset="-127"/>
                <a:cs typeface="Arial Unicode MS" panose="020B0604020202020204" pitchFamily="50" charset="-127"/>
              </a:endParaRPr>
            </a:p>
          </p:txBody>
        </p:sp>
      </p:grpSp>
      <p:pic>
        <p:nvPicPr>
          <p:cNvPr id="108" name="그림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012" y="7019308"/>
            <a:ext cx="4942752" cy="697523"/>
          </a:xfrm>
          <a:prstGeom prst="rect">
            <a:avLst/>
          </a:prstGeom>
        </p:spPr>
      </p:pic>
      <p:cxnSp>
        <p:nvCxnSpPr>
          <p:cNvPr id="109" name="직선 연결선 100"/>
          <p:cNvCxnSpPr/>
          <p:nvPr/>
        </p:nvCxnSpPr>
        <p:spPr>
          <a:xfrm flipV="1">
            <a:off x="2832750" y="7049957"/>
            <a:ext cx="0" cy="296094"/>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85"/>
          <p:cNvCxnSpPr/>
          <p:nvPr/>
        </p:nvCxnSpPr>
        <p:spPr>
          <a:xfrm flipH="1">
            <a:off x="3979372" y="7227866"/>
            <a:ext cx="5334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88"/>
          <p:cNvCxnSpPr/>
          <p:nvPr/>
        </p:nvCxnSpPr>
        <p:spPr>
          <a:xfrm>
            <a:off x="4512286" y="7227866"/>
            <a:ext cx="600075"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92"/>
          <p:cNvCxnSpPr/>
          <p:nvPr/>
        </p:nvCxnSpPr>
        <p:spPr>
          <a:xfrm>
            <a:off x="3974779" y="7222905"/>
            <a:ext cx="0" cy="30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90"/>
          <p:cNvCxnSpPr/>
          <p:nvPr/>
        </p:nvCxnSpPr>
        <p:spPr>
          <a:xfrm flipH="1">
            <a:off x="5109024" y="7225756"/>
            <a:ext cx="4932" cy="301949"/>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직선 연결선 110"/>
          <p:cNvCxnSpPr/>
          <p:nvPr/>
        </p:nvCxnSpPr>
        <p:spPr>
          <a:xfrm flipV="1">
            <a:off x="1932542" y="6948547"/>
            <a:ext cx="0" cy="375026"/>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5" name="타원 111"/>
          <p:cNvSpPr/>
          <p:nvPr/>
        </p:nvSpPr>
        <p:spPr>
          <a:xfrm>
            <a:off x="669497" y="6877777"/>
            <a:ext cx="138112" cy="1381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맑은 고딕" pitchFamily="50" charset="-127"/>
                <a:ea typeface="맑은 고딕" pitchFamily="50" charset="-127"/>
                <a:cs typeface="Arial Unicode MS" panose="020B0604020202020204" pitchFamily="50" charset="-127"/>
              </a:rPr>
              <a:t>1</a:t>
            </a:r>
            <a:endParaRPr lang="ko-KR" altLang="en-US" sz="800" dirty="0">
              <a:latin typeface="맑은 고딕" pitchFamily="50" charset="-127"/>
              <a:ea typeface="맑은 고딕" pitchFamily="50" charset="-127"/>
              <a:cs typeface="Arial Unicode MS" panose="020B0604020202020204" pitchFamily="50" charset="-127"/>
            </a:endParaRPr>
          </a:p>
        </p:txBody>
      </p:sp>
      <p:cxnSp>
        <p:nvCxnSpPr>
          <p:cNvPr id="116" name="直接连接符 85"/>
          <p:cNvCxnSpPr/>
          <p:nvPr/>
        </p:nvCxnSpPr>
        <p:spPr>
          <a:xfrm flipH="1">
            <a:off x="1526544" y="7013691"/>
            <a:ext cx="810520" cy="1099"/>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92"/>
          <p:cNvCxnSpPr/>
          <p:nvPr/>
        </p:nvCxnSpPr>
        <p:spPr>
          <a:xfrm>
            <a:off x="1526544" y="7018741"/>
            <a:ext cx="0" cy="304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90"/>
          <p:cNvCxnSpPr/>
          <p:nvPr/>
        </p:nvCxnSpPr>
        <p:spPr>
          <a:xfrm>
            <a:off x="2339938" y="7013691"/>
            <a:ext cx="0" cy="309696"/>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9" name="타원 115"/>
          <p:cNvSpPr/>
          <p:nvPr/>
        </p:nvSpPr>
        <p:spPr>
          <a:xfrm>
            <a:off x="2762690" y="6927137"/>
            <a:ext cx="138112" cy="1381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맑은 고딕" pitchFamily="50" charset="-127"/>
                <a:ea typeface="맑은 고딕" pitchFamily="50" charset="-127"/>
                <a:cs typeface="Arial Unicode MS" panose="020B0604020202020204" pitchFamily="50" charset="-127"/>
              </a:rPr>
              <a:t>4</a:t>
            </a:r>
            <a:endParaRPr lang="ko-KR" altLang="en-US" sz="800" dirty="0">
              <a:latin typeface="맑은 고딕" pitchFamily="50" charset="-127"/>
              <a:ea typeface="맑은 고딕" pitchFamily="50" charset="-127"/>
              <a:cs typeface="Arial Unicode MS" panose="020B0604020202020204" pitchFamily="50" charset="-127"/>
            </a:endParaRPr>
          </a:p>
        </p:txBody>
      </p:sp>
      <p:cxnSp>
        <p:nvCxnSpPr>
          <p:cNvPr id="120" name="직선 연결선 116"/>
          <p:cNvCxnSpPr/>
          <p:nvPr/>
        </p:nvCxnSpPr>
        <p:spPr>
          <a:xfrm flipV="1">
            <a:off x="5681042" y="7196589"/>
            <a:ext cx="0" cy="322847"/>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타원 117"/>
          <p:cNvSpPr/>
          <p:nvPr/>
        </p:nvSpPr>
        <p:spPr>
          <a:xfrm>
            <a:off x="5614559" y="7067653"/>
            <a:ext cx="138112" cy="1381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맑은 고딕" pitchFamily="50" charset="-127"/>
                <a:ea typeface="맑은 고딕" pitchFamily="50" charset="-127"/>
                <a:cs typeface="Arial Unicode MS" panose="020B0604020202020204" pitchFamily="50" charset="-127"/>
              </a:rPr>
              <a:t>7</a:t>
            </a:r>
            <a:endParaRPr lang="ko-KR" altLang="en-US" sz="800" dirty="0">
              <a:latin typeface="맑은 고딕" pitchFamily="50" charset="-127"/>
              <a:ea typeface="맑은 고딕" pitchFamily="50" charset="-127"/>
              <a:cs typeface="Arial Unicode MS" panose="020B0604020202020204" pitchFamily="50" charset="-127"/>
            </a:endParaRPr>
          </a:p>
        </p:txBody>
      </p:sp>
      <p:cxnSp>
        <p:nvCxnSpPr>
          <p:cNvPr id="122" name="직선 연결선 118"/>
          <p:cNvCxnSpPr/>
          <p:nvPr/>
        </p:nvCxnSpPr>
        <p:spPr>
          <a:xfrm flipV="1">
            <a:off x="6196617" y="7075769"/>
            <a:ext cx="0" cy="322847"/>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3" name="타원 119"/>
          <p:cNvSpPr/>
          <p:nvPr/>
        </p:nvSpPr>
        <p:spPr>
          <a:xfrm>
            <a:off x="6130134" y="6946833"/>
            <a:ext cx="138112" cy="1381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맑은 고딕" pitchFamily="50" charset="-127"/>
                <a:ea typeface="맑은 고딕" pitchFamily="50" charset="-127"/>
                <a:cs typeface="Arial Unicode MS" panose="020B0604020202020204" pitchFamily="50" charset="-127"/>
              </a:rPr>
              <a:t>8</a:t>
            </a:r>
            <a:endParaRPr lang="ko-KR" altLang="en-US" sz="800" dirty="0">
              <a:latin typeface="맑은 고딕" pitchFamily="50" charset="-127"/>
              <a:ea typeface="맑은 고딕" pitchFamily="50" charset="-127"/>
              <a:cs typeface="Arial Unicode MS" panose="020B0604020202020204" pitchFamily="50" charset="-127"/>
            </a:endParaRPr>
          </a:p>
        </p:txBody>
      </p:sp>
      <p:cxnSp>
        <p:nvCxnSpPr>
          <p:cNvPr id="124" name="직선 연결선 120"/>
          <p:cNvCxnSpPr/>
          <p:nvPr/>
        </p:nvCxnSpPr>
        <p:spPr>
          <a:xfrm flipV="1">
            <a:off x="3393613" y="7098971"/>
            <a:ext cx="0" cy="296094"/>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5" name="타원 121"/>
          <p:cNvSpPr/>
          <p:nvPr/>
        </p:nvSpPr>
        <p:spPr>
          <a:xfrm>
            <a:off x="3323553" y="6976151"/>
            <a:ext cx="138112" cy="1381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맑은 고딕" pitchFamily="50" charset="-127"/>
                <a:ea typeface="맑은 고딕" pitchFamily="50" charset="-127"/>
                <a:cs typeface="Arial Unicode MS" panose="020B0604020202020204" pitchFamily="50" charset="-127"/>
              </a:rPr>
              <a:t>5</a:t>
            </a:r>
            <a:endParaRPr lang="ko-KR" altLang="en-US" sz="800" dirty="0">
              <a:latin typeface="맑은 고딕" pitchFamily="50" charset="-127"/>
              <a:ea typeface="맑은 고딕" pitchFamily="50" charset="-127"/>
              <a:cs typeface="Arial Unicode MS" panose="020B0604020202020204" pitchFamily="50" charset="-127"/>
            </a:endParaRPr>
          </a:p>
        </p:txBody>
      </p:sp>
      <p:pic>
        <p:nvPicPr>
          <p:cNvPr id="126" name="그림 97"/>
          <p:cNvPicPr>
            <a:picLocks noChangeAspect="1"/>
          </p:cNvPicPr>
          <p:nvPr/>
        </p:nvPicPr>
        <p:blipFill rotWithShape="1">
          <a:blip r:embed="rId4" cstate="print">
            <a:extLst>
              <a:ext uri="{28A0092B-C50C-407E-A947-70E740481C1C}">
                <a14:useLocalDpi xmlns:a14="http://schemas.microsoft.com/office/drawing/2010/main" val="0"/>
              </a:ext>
            </a:extLst>
          </a:blip>
          <a:srcRect l="-1417" t="38640" r="94565"/>
          <a:stretch/>
        </p:blipFill>
        <p:spPr>
          <a:xfrm rot="5400000">
            <a:off x="560480" y="7363959"/>
            <a:ext cx="338675" cy="428005"/>
          </a:xfrm>
          <a:prstGeom prst="rect">
            <a:avLst/>
          </a:prstGeom>
        </p:spPr>
      </p:pic>
      <p:cxnSp>
        <p:nvCxnSpPr>
          <p:cNvPr id="127" name="直接连接符 92"/>
          <p:cNvCxnSpPr/>
          <p:nvPr/>
        </p:nvCxnSpPr>
        <p:spPr>
          <a:xfrm>
            <a:off x="729817" y="7015889"/>
            <a:ext cx="0" cy="463999"/>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822" y="7410400"/>
            <a:ext cx="28575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 name="타원 115"/>
          <p:cNvSpPr/>
          <p:nvPr/>
        </p:nvSpPr>
        <p:spPr>
          <a:xfrm>
            <a:off x="1081641" y="7127533"/>
            <a:ext cx="138112" cy="1381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맑은 고딕" pitchFamily="50" charset="-127"/>
                <a:ea typeface="맑은 고딕" pitchFamily="50" charset="-127"/>
                <a:cs typeface="Arial Unicode MS" panose="020B0604020202020204" pitchFamily="50" charset="-127"/>
              </a:rPr>
              <a:t>2</a:t>
            </a:r>
            <a:endParaRPr lang="ko-KR" altLang="en-US" sz="800" dirty="0">
              <a:latin typeface="맑은 고딕" pitchFamily="50" charset="-127"/>
              <a:ea typeface="맑은 고딕" pitchFamily="50" charset="-127"/>
              <a:cs typeface="Arial Unicode MS" panose="020B0604020202020204" pitchFamily="50" charset="-127"/>
            </a:endParaRPr>
          </a:p>
        </p:txBody>
      </p:sp>
      <p:cxnSp>
        <p:nvCxnSpPr>
          <p:cNvPr id="130" name="직선 연결선 100"/>
          <p:cNvCxnSpPr>
            <a:stCxn id="128" idx="0"/>
          </p:cNvCxnSpPr>
          <p:nvPr/>
        </p:nvCxnSpPr>
        <p:spPr>
          <a:xfrm flipV="1">
            <a:off x="1150697" y="7222905"/>
            <a:ext cx="0" cy="187495"/>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1" name="타원 115"/>
          <p:cNvSpPr/>
          <p:nvPr/>
        </p:nvSpPr>
        <p:spPr>
          <a:xfrm>
            <a:off x="1862748" y="6854246"/>
            <a:ext cx="138112" cy="1381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맑은 고딕" pitchFamily="50" charset="-127"/>
                <a:ea typeface="맑은 고딕" pitchFamily="50" charset="-127"/>
                <a:cs typeface="Arial Unicode MS" panose="020B0604020202020204" pitchFamily="50" charset="-127"/>
              </a:rPr>
              <a:t>3</a:t>
            </a:r>
            <a:endParaRPr lang="ko-KR" altLang="en-US" sz="800" dirty="0">
              <a:latin typeface="맑은 고딕" pitchFamily="50" charset="-127"/>
              <a:ea typeface="맑은 고딕" pitchFamily="50" charset="-127"/>
              <a:cs typeface="Arial Unicode MS" panose="020B0604020202020204" pitchFamily="50" charset="-127"/>
            </a:endParaRPr>
          </a:p>
        </p:txBody>
      </p:sp>
      <p:graphicFrame>
        <p:nvGraphicFramePr>
          <p:cNvPr id="132" name="표 76"/>
          <p:cNvGraphicFramePr>
            <a:graphicFrameLocks noGrp="1"/>
          </p:cNvGraphicFramePr>
          <p:nvPr>
            <p:extLst>
              <p:ext uri="{D42A27DB-BD31-4B8C-83A1-F6EECF244321}">
                <p14:modId xmlns:p14="http://schemas.microsoft.com/office/powerpoint/2010/main" val="2992634469"/>
              </p:ext>
            </p:extLst>
          </p:nvPr>
        </p:nvGraphicFramePr>
        <p:xfrm>
          <a:off x="1037288" y="8046645"/>
          <a:ext cx="2304377" cy="1219200"/>
        </p:xfrm>
        <a:graphic>
          <a:graphicData uri="http://schemas.openxmlformats.org/drawingml/2006/table">
            <a:tbl>
              <a:tblPr bandRow="1">
                <a:tableStyleId>{5C22544A-7EE6-4342-B048-85BDC9FD1C3A}</a:tableStyleId>
              </a:tblPr>
              <a:tblGrid>
                <a:gridCol w="330295">
                  <a:extLst>
                    <a:ext uri="{9D8B030D-6E8A-4147-A177-3AD203B41FA5}">
                      <a16:colId xmlns:a16="http://schemas.microsoft.com/office/drawing/2014/main" xmlns="" val="20000"/>
                    </a:ext>
                  </a:extLst>
                </a:gridCol>
                <a:gridCol w="1974082">
                  <a:extLst>
                    <a:ext uri="{9D8B030D-6E8A-4147-A177-3AD203B41FA5}">
                      <a16:colId xmlns:a16="http://schemas.microsoft.com/office/drawing/2014/main" xmlns="" val="20001"/>
                    </a:ext>
                  </a:extLst>
                </a:gridCol>
              </a:tblGrid>
              <a:tr h="0">
                <a:tc>
                  <a:txBody>
                    <a:bodyPr/>
                    <a:lstStyle/>
                    <a:p>
                      <a:pPr algn="ctr" latinLnBrk="1"/>
                      <a:r>
                        <a:rPr lang="en-US" altLang="ko-KR" sz="1000" b="0" dirty="0">
                          <a:solidFill>
                            <a:schemeClr val="tx1"/>
                          </a:solidFill>
                          <a:latin typeface="맑은 고딕" pitchFamily="50" charset="-127"/>
                          <a:ea typeface="맑은 고딕" pitchFamily="50" charset="-127"/>
                          <a:cs typeface="Arial Unicode MS" panose="020B0604020202020204" pitchFamily="50" charset="-127"/>
                        </a:rPr>
                        <a:t>1</a:t>
                      </a:r>
                      <a:endParaRPr lang="ko-KR" altLang="en-US" sz="1000" b="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latinLnBrk="1"/>
                      <a:r>
                        <a:rPr lang="en-US" altLang="ko-KR" sz="1000" b="0" dirty="0" smtClean="0">
                          <a:solidFill>
                            <a:schemeClr val="tx1"/>
                          </a:solidFill>
                          <a:latin typeface="맑은 고딕" pitchFamily="50" charset="-127"/>
                          <a:ea typeface="맑은 고딕" pitchFamily="50" charset="-127"/>
                          <a:cs typeface="Arial Unicode MS" panose="020B0604020202020204" pitchFamily="50" charset="-127"/>
                        </a:rPr>
                        <a:t>Camera</a:t>
                      </a:r>
                      <a:r>
                        <a:rPr lang="ko-KR" altLang="en-US" sz="1000" b="0" dirty="0" smtClean="0">
                          <a:solidFill>
                            <a:schemeClr val="tx1"/>
                          </a:solidFill>
                          <a:latin typeface="맑은 고딕" pitchFamily="50" charset="-127"/>
                          <a:ea typeface="맑은 고딕" pitchFamily="50" charset="-127"/>
                          <a:cs typeface="Arial Unicode MS" panose="020B0604020202020204" pitchFamily="50" charset="-127"/>
                        </a:rPr>
                        <a:t> </a:t>
                      </a:r>
                      <a:r>
                        <a:rPr lang="en-US" altLang="ko-KR" sz="1000" b="0" dirty="0" smtClean="0">
                          <a:solidFill>
                            <a:schemeClr val="tx1"/>
                          </a:solidFill>
                          <a:latin typeface="맑은 고딕" pitchFamily="50" charset="-127"/>
                          <a:ea typeface="맑은 고딕" pitchFamily="50" charset="-127"/>
                          <a:cs typeface="Arial Unicode MS" panose="020B0604020202020204" pitchFamily="50" charset="-127"/>
                        </a:rPr>
                        <a:t>USB</a:t>
                      </a:r>
                      <a:r>
                        <a:rPr lang="en-US" altLang="ko-KR" sz="1000" b="0" baseline="0" dirty="0" smtClean="0">
                          <a:solidFill>
                            <a:schemeClr val="tx1"/>
                          </a:solidFill>
                          <a:latin typeface="맑은 고딕" pitchFamily="50" charset="-127"/>
                          <a:ea typeface="맑은 고딕" pitchFamily="50" charset="-127"/>
                          <a:cs typeface="Arial Unicode MS" panose="020B0604020202020204" pitchFamily="50" charset="-127"/>
                        </a:rPr>
                        <a:t> (Common</a:t>
                      </a:r>
                      <a:r>
                        <a:rPr lang="ko-KR" altLang="en-US" sz="1000" b="0" baseline="0" dirty="0" smtClean="0">
                          <a:solidFill>
                            <a:schemeClr val="tx1"/>
                          </a:solidFill>
                          <a:latin typeface="맑은 고딕" pitchFamily="50" charset="-127"/>
                          <a:ea typeface="맑은 고딕" pitchFamily="50" charset="-127"/>
                          <a:cs typeface="Arial Unicode MS" panose="020B0604020202020204" pitchFamily="50" charset="-127"/>
                        </a:rPr>
                        <a:t> </a:t>
                      </a:r>
                      <a:r>
                        <a:rPr lang="en-US" altLang="ko-KR" sz="1000" b="0" baseline="0" dirty="0" smtClean="0">
                          <a:solidFill>
                            <a:schemeClr val="tx1"/>
                          </a:solidFill>
                          <a:latin typeface="맑은 고딕" pitchFamily="50" charset="-127"/>
                          <a:ea typeface="맑은 고딕" pitchFamily="50" charset="-127"/>
                          <a:cs typeface="Arial Unicode MS" panose="020B0604020202020204" pitchFamily="50" charset="-127"/>
                        </a:rPr>
                        <a:t>USB)</a:t>
                      </a:r>
                      <a:endParaRPr lang="en-US" altLang="ko-KR" sz="1000" b="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0">
                <a:tc>
                  <a:txBody>
                    <a:bodyPr/>
                    <a:lstStyle/>
                    <a:p>
                      <a:pPr algn="ctr" latinLnBrk="1"/>
                      <a:r>
                        <a:rPr lang="en-US" altLang="ko-KR" sz="1000" dirty="0">
                          <a:solidFill>
                            <a:schemeClr val="tx1"/>
                          </a:solidFill>
                          <a:latin typeface="맑은 고딕" pitchFamily="50" charset="-127"/>
                          <a:ea typeface="맑은 고딕" pitchFamily="50" charset="-127"/>
                          <a:cs typeface="Arial Unicode MS" panose="020B0604020202020204" pitchFamily="50" charset="-127"/>
                        </a:rPr>
                        <a:t>2</a:t>
                      </a:r>
                      <a:endParaRPr lang="ko-KR" altLang="en-US" sz="100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b="0" dirty="0" smtClean="0">
                          <a:solidFill>
                            <a:schemeClr val="tx1"/>
                          </a:solidFill>
                          <a:latin typeface="맑은 고딕" pitchFamily="50" charset="-127"/>
                          <a:ea typeface="맑은 고딕" pitchFamily="50" charset="-127"/>
                          <a:cs typeface="Arial Unicode MS" panose="020B0604020202020204" pitchFamily="50" charset="-127"/>
                        </a:rPr>
                        <a:t>DC</a:t>
                      </a:r>
                      <a:r>
                        <a:rPr lang="en-US" altLang="ko-KR" sz="1000" b="0" baseline="0" dirty="0" smtClean="0">
                          <a:solidFill>
                            <a:schemeClr val="tx1"/>
                          </a:solidFill>
                          <a:latin typeface="맑은 고딕" pitchFamily="50" charset="-127"/>
                          <a:ea typeface="맑은 고딕" pitchFamily="50" charset="-127"/>
                          <a:cs typeface="Arial Unicode MS" panose="020B0604020202020204" pitchFamily="50" charset="-127"/>
                        </a:rPr>
                        <a:t> Output</a:t>
                      </a:r>
                      <a:r>
                        <a:rPr lang="ko-KR" altLang="en-US" sz="1000" b="0" baseline="0" dirty="0" smtClean="0">
                          <a:solidFill>
                            <a:schemeClr val="tx1"/>
                          </a:solidFill>
                          <a:latin typeface="맑은 고딕" pitchFamily="50" charset="-127"/>
                          <a:ea typeface="맑은 고딕" pitchFamily="50" charset="-127"/>
                          <a:cs typeface="Arial Unicode MS" panose="020B0604020202020204" pitchFamily="50" charset="-127"/>
                        </a:rPr>
                        <a:t> </a:t>
                      </a:r>
                      <a:r>
                        <a:rPr lang="en-US" altLang="ko-KR" sz="1000" b="0" baseline="0" dirty="0" smtClean="0">
                          <a:solidFill>
                            <a:schemeClr val="tx1"/>
                          </a:solidFill>
                          <a:latin typeface="맑은 고딕" pitchFamily="50" charset="-127"/>
                          <a:ea typeface="맑은 고딕" pitchFamily="50" charset="-127"/>
                          <a:cs typeface="Arial Unicode MS" panose="020B0604020202020204" pitchFamily="50" charset="-127"/>
                        </a:rPr>
                        <a:t>5V / 0.7A</a:t>
                      </a:r>
                      <a:endParaRPr lang="ko-KR" altLang="en-US" sz="1000" b="0" dirty="0" smtClean="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0">
                <a:tc>
                  <a:txBody>
                    <a:bodyPr/>
                    <a:lstStyle/>
                    <a:p>
                      <a:pPr algn="ctr" latinLnBrk="1"/>
                      <a:r>
                        <a:rPr lang="en-US" altLang="ko-KR" sz="1000" dirty="0" smtClean="0">
                          <a:solidFill>
                            <a:schemeClr val="tx1"/>
                          </a:solidFill>
                          <a:latin typeface="맑은 고딕" pitchFamily="50" charset="-127"/>
                          <a:ea typeface="맑은 고딕" pitchFamily="50" charset="-127"/>
                          <a:cs typeface="Arial Unicode MS" panose="020B0604020202020204" pitchFamily="50" charset="-127"/>
                        </a:rPr>
                        <a:t>3</a:t>
                      </a:r>
                      <a:endParaRPr lang="ko-KR" altLang="en-US" sz="100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b="0" dirty="0" smtClean="0">
                          <a:solidFill>
                            <a:schemeClr val="tx1"/>
                          </a:solidFill>
                          <a:latin typeface="맑은 고딕" pitchFamily="50" charset="-127"/>
                          <a:ea typeface="맑은 고딕" pitchFamily="50" charset="-127"/>
                          <a:cs typeface="Arial Unicode MS" panose="020B0604020202020204" pitchFamily="50" charset="-127"/>
                        </a:rPr>
                        <a:t>USB</a:t>
                      </a:r>
                      <a:r>
                        <a:rPr lang="en-US" altLang="ko-KR" sz="1000" b="0" baseline="0" dirty="0" smtClean="0">
                          <a:solidFill>
                            <a:schemeClr val="tx1"/>
                          </a:solidFill>
                          <a:latin typeface="맑은 고딕" pitchFamily="50" charset="-127"/>
                          <a:ea typeface="맑은 고딕" pitchFamily="50" charset="-127"/>
                          <a:cs typeface="Arial Unicode MS" panose="020B0604020202020204" pitchFamily="50" charset="-127"/>
                        </a:rPr>
                        <a:t> (Android Only)</a:t>
                      </a:r>
                      <a:endParaRPr lang="ko-KR" altLang="en-US" sz="1000" b="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0">
                <a:tc>
                  <a:txBody>
                    <a:bodyPr/>
                    <a:lstStyle/>
                    <a:p>
                      <a:pPr algn="ctr" latinLnBrk="1"/>
                      <a:r>
                        <a:rPr lang="en-US" altLang="ko-KR" sz="1000" dirty="0" smtClean="0">
                          <a:solidFill>
                            <a:schemeClr val="tx1"/>
                          </a:solidFill>
                          <a:latin typeface="맑은 고딕" pitchFamily="50" charset="-127"/>
                          <a:ea typeface="맑은 고딕" pitchFamily="50" charset="-127"/>
                          <a:cs typeface="Arial Unicode MS" panose="020B0604020202020204" pitchFamily="50" charset="-127"/>
                        </a:rPr>
                        <a:t>4</a:t>
                      </a:r>
                      <a:endParaRPr lang="ko-KR" altLang="en-US" sz="100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b="0" dirty="0" smtClean="0">
                          <a:solidFill>
                            <a:schemeClr val="tx1"/>
                          </a:solidFill>
                          <a:latin typeface="맑은 고딕" pitchFamily="50" charset="-127"/>
                          <a:ea typeface="맑은 고딕" pitchFamily="50" charset="-127"/>
                          <a:cs typeface="Arial Unicode MS" panose="020B0604020202020204" pitchFamily="50" charset="-127"/>
                        </a:rPr>
                        <a:t>LAN (Ethernet)</a:t>
                      </a:r>
                      <a:endParaRPr lang="ko-KR" altLang="en-US" sz="1000" b="0" dirty="0" smtClean="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0">
                <a:tc>
                  <a:txBody>
                    <a:bodyPr/>
                    <a:lstStyle/>
                    <a:p>
                      <a:pPr algn="ctr" latinLnBrk="1"/>
                      <a:r>
                        <a:rPr lang="en-US" altLang="ko-KR" sz="1000" dirty="0" smtClean="0">
                          <a:solidFill>
                            <a:schemeClr val="tx1"/>
                          </a:solidFill>
                          <a:latin typeface="맑은 고딕" pitchFamily="50" charset="-127"/>
                          <a:ea typeface="맑은 고딕" pitchFamily="50" charset="-127"/>
                          <a:cs typeface="Arial Unicode MS" panose="020B0604020202020204" pitchFamily="50" charset="-127"/>
                        </a:rPr>
                        <a:t>5</a:t>
                      </a:r>
                      <a:endParaRPr lang="ko-KR" altLang="en-US" sz="100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baseline="0" dirty="0" smtClean="0">
                          <a:latin typeface="맑은 고딕" pitchFamily="50" charset="-127"/>
                          <a:ea typeface="맑은 고딕" pitchFamily="50" charset="-127"/>
                          <a:cs typeface="Arial Unicode MS" panose="020B0604020202020204" pitchFamily="50" charset="-127"/>
                        </a:rPr>
                        <a:t>Touch USB ( HDMI 1, 2, 3 )</a:t>
                      </a:r>
                      <a:endParaRPr lang="en-US" altLang="ko-KR" sz="1000" dirty="0" smtClean="0">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bl>
          </a:graphicData>
        </a:graphic>
      </p:graphicFrame>
      <p:graphicFrame>
        <p:nvGraphicFramePr>
          <p:cNvPr id="133" name="표 79"/>
          <p:cNvGraphicFramePr>
            <a:graphicFrameLocks noGrp="1"/>
          </p:cNvGraphicFramePr>
          <p:nvPr>
            <p:extLst>
              <p:ext uri="{D42A27DB-BD31-4B8C-83A1-F6EECF244321}">
                <p14:modId xmlns:p14="http://schemas.microsoft.com/office/powerpoint/2010/main" val="2735167560"/>
              </p:ext>
            </p:extLst>
          </p:nvPr>
        </p:nvGraphicFramePr>
        <p:xfrm>
          <a:off x="3615211" y="8046645"/>
          <a:ext cx="2304377" cy="731520"/>
        </p:xfrm>
        <a:graphic>
          <a:graphicData uri="http://schemas.openxmlformats.org/drawingml/2006/table">
            <a:tbl>
              <a:tblPr bandRow="1">
                <a:tableStyleId>{5C22544A-7EE6-4342-B048-85BDC9FD1C3A}</a:tableStyleId>
              </a:tblPr>
              <a:tblGrid>
                <a:gridCol w="330295">
                  <a:extLst>
                    <a:ext uri="{9D8B030D-6E8A-4147-A177-3AD203B41FA5}">
                      <a16:colId xmlns:a16="http://schemas.microsoft.com/office/drawing/2014/main" xmlns="" val="20000"/>
                    </a:ext>
                  </a:extLst>
                </a:gridCol>
                <a:gridCol w="1974082">
                  <a:extLst>
                    <a:ext uri="{9D8B030D-6E8A-4147-A177-3AD203B41FA5}">
                      <a16:colId xmlns:a16="http://schemas.microsoft.com/office/drawing/2014/main" xmlns="" val="20001"/>
                    </a:ext>
                  </a:extLst>
                </a:gridCol>
              </a:tblGrid>
              <a:tr h="0">
                <a:tc>
                  <a:txBody>
                    <a:bodyPr/>
                    <a:lstStyle/>
                    <a:p>
                      <a:pPr algn="ctr" latinLnBrk="1"/>
                      <a:r>
                        <a:rPr lang="en-US" altLang="ko-KR" sz="1000" dirty="0" smtClean="0">
                          <a:solidFill>
                            <a:schemeClr val="tx1"/>
                          </a:solidFill>
                          <a:latin typeface="맑은 고딕" pitchFamily="50" charset="-127"/>
                          <a:ea typeface="맑은 고딕" pitchFamily="50" charset="-127"/>
                          <a:cs typeface="Arial Unicode MS" panose="020B0604020202020204" pitchFamily="50" charset="-127"/>
                        </a:rPr>
                        <a:t>6</a:t>
                      </a:r>
                      <a:endParaRPr lang="ko-KR" altLang="en-US" sz="100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smtClean="0">
                          <a:latin typeface="맑은 고딕" pitchFamily="50" charset="-127"/>
                          <a:ea typeface="맑은 고딕" pitchFamily="50" charset="-127"/>
                          <a:cs typeface="Arial Unicode MS" panose="020B0604020202020204" pitchFamily="50" charset="-127"/>
                        </a:rPr>
                        <a:t>HDMI Input</a:t>
                      </a:r>
                      <a:r>
                        <a:rPr lang="en-US" altLang="ko-KR" sz="1000" baseline="0" dirty="0" smtClean="0">
                          <a:latin typeface="맑은 고딕" pitchFamily="50" charset="-127"/>
                          <a:ea typeface="맑은 고딕" pitchFamily="50" charset="-127"/>
                          <a:cs typeface="Arial Unicode MS" panose="020B0604020202020204" pitchFamily="50" charset="-127"/>
                        </a:rPr>
                        <a:t> 2.0 X 3</a:t>
                      </a:r>
                      <a:endParaRPr lang="en-US" altLang="ko-KR" sz="1000" dirty="0" smtClean="0">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r>
              <a:tr h="0">
                <a:tc>
                  <a:txBody>
                    <a:bodyPr/>
                    <a:lstStyle/>
                    <a:p>
                      <a:pPr algn="ctr" latinLnBrk="1"/>
                      <a:r>
                        <a:rPr lang="en-US" altLang="ko-KR" sz="1000" dirty="0" smtClean="0">
                          <a:solidFill>
                            <a:schemeClr val="tx1"/>
                          </a:solidFill>
                          <a:latin typeface="맑은 고딕" pitchFamily="50" charset="-127"/>
                          <a:ea typeface="맑은 고딕" pitchFamily="50" charset="-127"/>
                          <a:cs typeface="Arial Unicode MS" panose="020B0604020202020204" pitchFamily="50" charset="-127"/>
                        </a:rPr>
                        <a:t>7</a:t>
                      </a:r>
                      <a:endParaRPr lang="ko-KR" altLang="en-US" sz="100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smtClean="0">
                          <a:latin typeface="맑은 고딕" pitchFamily="50" charset="-127"/>
                          <a:ea typeface="맑은 고딕" pitchFamily="50" charset="-127"/>
                          <a:cs typeface="Arial Unicode MS" panose="020B0604020202020204" pitchFamily="50" charset="-127"/>
                        </a:rPr>
                        <a:t>Display</a:t>
                      </a:r>
                      <a:r>
                        <a:rPr lang="en-US" altLang="ko-KR" sz="1000" baseline="0" dirty="0" smtClean="0">
                          <a:latin typeface="맑은 고딕" pitchFamily="50" charset="-127"/>
                          <a:ea typeface="맑은 고딕" pitchFamily="50" charset="-127"/>
                          <a:cs typeface="Arial Unicode MS" panose="020B0604020202020204" pitchFamily="50" charset="-127"/>
                        </a:rPr>
                        <a:t> Port</a:t>
                      </a:r>
                      <a:r>
                        <a:rPr lang="ko-KR" altLang="en-US" sz="1000" dirty="0" smtClean="0">
                          <a:latin typeface="맑은 고딕" pitchFamily="50" charset="-127"/>
                          <a:ea typeface="맑은 고딕" pitchFamily="50" charset="-127"/>
                          <a:cs typeface="Arial Unicode MS" panose="020B0604020202020204" pitchFamily="50" charset="-127"/>
                        </a:rPr>
                        <a:t> </a:t>
                      </a:r>
                      <a:r>
                        <a:rPr lang="en-US" altLang="ko-KR" sz="1000" dirty="0" smtClean="0">
                          <a:latin typeface="맑은 고딕" pitchFamily="50" charset="-127"/>
                          <a:ea typeface="맑은 고딕" pitchFamily="50" charset="-127"/>
                          <a:cs typeface="Arial Unicode MS" panose="020B0604020202020204" pitchFamily="50" charset="-127"/>
                        </a:rPr>
                        <a:t>(DP)</a:t>
                      </a:r>
                      <a:endParaRPr lang="en-US" altLang="ko-KR" sz="1000" dirty="0">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0">
                <a:tc>
                  <a:txBody>
                    <a:bodyPr/>
                    <a:lstStyle/>
                    <a:p>
                      <a:pPr algn="ctr" latinLnBrk="1"/>
                      <a:r>
                        <a:rPr lang="en-US" altLang="ko-KR" sz="1000" b="0" dirty="0" smtClean="0">
                          <a:solidFill>
                            <a:schemeClr val="tx1"/>
                          </a:solidFill>
                          <a:latin typeface="맑은 고딕" pitchFamily="50" charset="-127"/>
                          <a:ea typeface="맑은 고딕" pitchFamily="50" charset="-127"/>
                          <a:cs typeface="Arial Unicode MS" panose="020B0604020202020204" pitchFamily="50" charset="-127"/>
                        </a:rPr>
                        <a:t>8</a:t>
                      </a:r>
                      <a:endParaRPr lang="ko-KR" altLang="en-US" sz="1000" b="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baseline="0" dirty="0" smtClean="0">
                          <a:latin typeface="맑은 고딕" pitchFamily="50" charset="-127"/>
                          <a:ea typeface="맑은 고딕" pitchFamily="50" charset="-127"/>
                          <a:cs typeface="Arial Unicode MS" panose="020B0604020202020204" pitchFamily="50" charset="-127"/>
                        </a:rPr>
                        <a:t>Touch USB ( DP, VGA)</a:t>
                      </a:r>
                      <a:endParaRPr lang="en-US" altLang="ko-KR" sz="1000" dirty="0">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1273816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12"/>
          </p:nvPr>
        </p:nvSpPr>
        <p:spPr/>
        <p:txBody>
          <a:bodyPr/>
          <a:lstStyle/>
          <a:p>
            <a:fld id="{06958B83-3E2E-483E-87DD-B04C77F9A75D}" type="slidenum">
              <a:rPr lang="ko-KR" altLang="en-US" smtClean="0"/>
              <a:pPr/>
              <a:t>13</a:t>
            </a:fld>
            <a:endParaRPr lang="ko-KR" altLang="en-US"/>
          </a:p>
        </p:txBody>
      </p:sp>
      <p:sp>
        <p:nvSpPr>
          <p:cNvPr id="66" name="TextBox 65"/>
          <p:cNvSpPr txBox="1"/>
          <p:nvPr/>
        </p:nvSpPr>
        <p:spPr>
          <a:xfrm>
            <a:off x="475200" y="565200"/>
            <a:ext cx="5345723" cy="337400"/>
          </a:xfrm>
          <a:prstGeom prst="rect">
            <a:avLst/>
          </a:prstGeom>
          <a:noFill/>
        </p:spPr>
        <p:txBody>
          <a:bodyPr wrap="square" rtlCol="0">
            <a:spAutoFit/>
          </a:bodyPr>
          <a:lstStyle/>
          <a:p>
            <a:pPr marL="228600" lvl="0" indent="-228600">
              <a:lnSpc>
                <a:spcPct val="150000"/>
              </a:lnSpc>
              <a:buFont typeface="+mj-ea"/>
              <a:buAutoNum type="circleNumDbPlain" startAt="3"/>
            </a:pPr>
            <a:r>
              <a:rPr lang="en-US" altLang="ko-KR" sz="1200" dirty="0">
                <a:latin typeface="Arial Unicode MS" panose="020B0604020202020204" pitchFamily="50" charset="-127"/>
                <a:ea typeface="Arial Unicode MS" panose="020B0604020202020204" pitchFamily="50" charset="-127"/>
                <a:cs typeface="Arial Unicode MS" panose="020B0604020202020204" pitchFamily="50" charset="-127"/>
              </a:rPr>
              <a:t>Rear Panel </a:t>
            </a:r>
            <a:r>
              <a:rPr lang="en-US" altLang="ko-KR" sz="1200" dirty="0" smtClean="0">
                <a:latin typeface="Arial Unicode MS" panose="020B0604020202020204" pitchFamily="50" charset="-127"/>
                <a:ea typeface="Arial Unicode MS" panose="020B0604020202020204" pitchFamily="50" charset="-127"/>
                <a:cs typeface="Arial Unicode MS" panose="020B0604020202020204" pitchFamily="50" charset="-127"/>
              </a:rPr>
              <a:t>Connectors</a:t>
            </a:r>
            <a:endParaRPr lang="en-US" altLang="ko-KR" sz="12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14" name="TextBox 13"/>
          <p:cNvSpPr txBox="1"/>
          <p:nvPr/>
        </p:nvSpPr>
        <p:spPr>
          <a:xfrm>
            <a:off x="475200" y="7640354"/>
            <a:ext cx="5345723" cy="830997"/>
          </a:xfrm>
          <a:prstGeom prst="rect">
            <a:avLst/>
          </a:prstGeom>
          <a:noFill/>
        </p:spPr>
        <p:txBody>
          <a:bodyPr wrap="square" rtlCol="0">
            <a:spAutoFit/>
          </a:bodyPr>
          <a:lstStyle/>
          <a:p>
            <a:pPr lvl="0">
              <a:lnSpc>
                <a:spcPct val="150000"/>
              </a:lnSpc>
            </a:pPr>
            <a:r>
              <a:rPr lang="en-US" altLang="ko-KR" sz="1200" dirty="0">
                <a:latin typeface="Arial Unicode MS" panose="020B0604020202020204" pitchFamily="50" charset="-127"/>
                <a:ea typeface="Arial Unicode MS" panose="020B0604020202020204" pitchFamily="50" charset="-127"/>
                <a:cs typeface="Arial Unicode MS" panose="020B0604020202020204" pitchFamily="50" charset="-127"/>
              </a:rPr>
              <a:t>④ Installing an OPS PC</a:t>
            </a: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There is a slot on ④ for OPS PC. When you need to install an OPS PC, remove screws and existing cover first and screw up again after mounting OPS PC in the slot.</a:t>
            </a:r>
          </a:p>
        </p:txBody>
      </p:sp>
      <p:graphicFrame>
        <p:nvGraphicFramePr>
          <p:cNvPr id="13" name="표 50"/>
          <p:cNvGraphicFramePr>
            <a:graphicFrameLocks noGrp="1"/>
          </p:cNvGraphicFramePr>
          <p:nvPr>
            <p:extLst>
              <p:ext uri="{D42A27DB-BD31-4B8C-83A1-F6EECF244321}">
                <p14:modId xmlns:p14="http://schemas.microsoft.com/office/powerpoint/2010/main" val="2196313814"/>
              </p:ext>
            </p:extLst>
          </p:nvPr>
        </p:nvGraphicFramePr>
        <p:xfrm>
          <a:off x="1938043" y="5813123"/>
          <a:ext cx="2650018" cy="1371600"/>
        </p:xfrm>
        <a:graphic>
          <a:graphicData uri="http://schemas.openxmlformats.org/drawingml/2006/table">
            <a:tbl>
              <a:tblPr bandRow="1">
                <a:tableStyleId>{5C22544A-7EE6-4342-B048-85BDC9FD1C3A}</a:tableStyleId>
              </a:tblPr>
              <a:tblGrid>
                <a:gridCol w="379836">
                  <a:extLst>
                    <a:ext uri="{9D8B030D-6E8A-4147-A177-3AD203B41FA5}">
                      <a16:colId xmlns="" xmlns:a16="http://schemas.microsoft.com/office/drawing/2014/main" val="20000"/>
                    </a:ext>
                  </a:extLst>
                </a:gridCol>
                <a:gridCol w="2270182">
                  <a:extLst>
                    <a:ext uri="{9D8B030D-6E8A-4147-A177-3AD203B41FA5}">
                      <a16:colId xmlns="" xmlns:a16="http://schemas.microsoft.com/office/drawing/2014/main" val="20001"/>
                    </a:ext>
                  </a:extLst>
                </a:gridCol>
              </a:tblGrid>
              <a:tr h="0">
                <a:tc>
                  <a:txBody>
                    <a:bodyPr/>
                    <a:lstStyle/>
                    <a:p>
                      <a:pPr algn="ctr" latinLnBrk="1"/>
                      <a:r>
                        <a:rPr lang="en-US" altLang="ko-KR" sz="900" b="0" dirty="0">
                          <a:solidFill>
                            <a:schemeClr val="tx1"/>
                          </a:solidFill>
                          <a:latin typeface="맑은 고딕" pitchFamily="50" charset="-127"/>
                          <a:ea typeface="맑은 고딕" pitchFamily="50" charset="-127"/>
                          <a:cs typeface="Arial Unicode MS" panose="020B0604020202020204" pitchFamily="50" charset="-127"/>
                        </a:rPr>
                        <a:t>1</a:t>
                      </a:r>
                      <a:endParaRPr lang="ko-KR" altLang="en-US" sz="900" b="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latinLnBrk="1"/>
                      <a:r>
                        <a:rPr lang="en-US" altLang="ko-KR" sz="900" b="0" dirty="0" smtClean="0">
                          <a:solidFill>
                            <a:schemeClr val="tx1"/>
                          </a:solidFill>
                          <a:latin typeface="맑은 고딕" pitchFamily="50" charset="-127"/>
                          <a:ea typeface="맑은 고딕" pitchFamily="50" charset="-127"/>
                          <a:cs typeface="Arial Unicode MS" panose="020B0604020202020204" pitchFamily="50" charset="-127"/>
                        </a:rPr>
                        <a:t>HDMI Output</a:t>
                      </a:r>
                      <a:endParaRPr lang="ko-KR" altLang="en-US" sz="900" b="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0"/>
                  </a:ext>
                </a:extLst>
              </a:tr>
              <a:tr h="0">
                <a:tc>
                  <a:txBody>
                    <a:bodyPr/>
                    <a:lstStyle/>
                    <a:p>
                      <a:pPr algn="ctr" latinLnBrk="1"/>
                      <a:r>
                        <a:rPr lang="en-US" altLang="ko-KR" sz="900" b="0" dirty="0">
                          <a:solidFill>
                            <a:schemeClr val="tx1"/>
                          </a:solidFill>
                          <a:latin typeface="맑은 고딕" pitchFamily="50" charset="-127"/>
                          <a:ea typeface="맑은 고딕" pitchFamily="50" charset="-127"/>
                          <a:cs typeface="Arial Unicode MS" panose="020B0604020202020204" pitchFamily="50" charset="-127"/>
                        </a:rPr>
                        <a:t>2 </a:t>
                      </a:r>
                      <a:endParaRPr lang="ko-KR" altLang="en-US" sz="900" b="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900" b="0" baseline="0" dirty="0" smtClean="0">
                          <a:solidFill>
                            <a:schemeClr val="tx1"/>
                          </a:solidFill>
                          <a:latin typeface="맑은 고딕" pitchFamily="50" charset="-127"/>
                          <a:ea typeface="맑은 고딕" pitchFamily="50" charset="-127"/>
                          <a:cs typeface="Arial Unicode MS" panose="020B0604020202020204" pitchFamily="50" charset="-127"/>
                        </a:rPr>
                        <a:t>Audio Output</a:t>
                      </a:r>
                      <a:r>
                        <a:rPr lang="ko-KR" altLang="en-US" sz="900" b="0" baseline="0" dirty="0" smtClean="0">
                          <a:solidFill>
                            <a:schemeClr val="tx1"/>
                          </a:solidFill>
                          <a:latin typeface="맑은 고딕" pitchFamily="50" charset="-127"/>
                          <a:ea typeface="맑은 고딕" pitchFamily="50" charset="-127"/>
                          <a:cs typeface="Arial Unicode MS" panose="020B0604020202020204" pitchFamily="50" charset="-127"/>
                        </a:rPr>
                        <a:t> </a:t>
                      </a:r>
                      <a:r>
                        <a:rPr lang="en-US" altLang="ko-KR" sz="900" b="0" baseline="0" dirty="0" smtClean="0">
                          <a:solidFill>
                            <a:schemeClr val="tx1"/>
                          </a:solidFill>
                          <a:latin typeface="맑은 고딕" pitchFamily="50" charset="-127"/>
                          <a:ea typeface="맑은 고딕" pitchFamily="50" charset="-127"/>
                          <a:cs typeface="Arial Unicode MS" panose="020B0604020202020204" pitchFamily="50" charset="-127"/>
                        </a:rPr>
                        <a:t>(Earphone)</a:t>
                      </a:r>
                      <a:endParaRPr lang="ko-KR" altLang="en-US" sz="900" b="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0">
                <a:tc>
                  <a:txBody>
                    <a:bodyPr/>
                    <a:lstStyle/>
                    <a:p>
                      <a:pPr algn="ctr" latinLnBrk="1"/>
                      <a:r>
                        <a:rPr lang="en-US" altLang="ko-KR" sz="900" b="0" dirty="0">
                          <a:solidFill>
                            <a:schemeClr val="tx1"/>
                          </a:solidFill>
                          <a:latin typeface="맑은 고딕" pitchFamily="50" charset="-127"/>
                          <a:ea typeface="맑은 고딕" pitchFamily="50" charset="-127"/>
                          <a:cs typeface="Arial Unicode MS" panose="020B0604020202020204" pitchFamily="50" charset="-127"/>
                        </a:rPr>
                        <a:t>3</a:t>
                      </a:r>
                      <a:endParaRPr lang="ko-KR" altLang="en-US" sz="900" b="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b="0" dirty="0" smtClean="0">
                          <a:solidFill>
                            <a:schemeClr val="tx1"/>
                          </a:solidFill>
                          <a:latin typeface="맑은 고딕" pitchFamily="50" charset="-127"/>
                          <a:ea typeface="맑은 고딕" pitchFamily="50" charset="-127"/>
                          <a:cs typeface="Arial Unicode MS" panose="020B0604020202020204" pitchFamily="50" charset="-127"/>
                        </a:rPr>
                        <a:t>MIC Input</a:t>
                      </a:r>
                      <a:endParaRPr lang="ko-KR" altLang="en-US" sz="900" b="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0">
                <a:tc>
                  <a:txBody>
                    <a:bodyPr/>
                    <a:lstStyle/>
                    <a:p>
                      <a:pPr marL="0" algn="ctr" defTabSz="685800" rtl="0" eaLnBrk="1" latinLnBrk="1" hangingPunct="1"/>
                      <a:r>
                        <a:rPr lang="en-US" altLang="ko-KR" sz="900" b="0" kern="1200" dirty="0">
                          <a:solidFill>
                            <a:schemeClr val="tx1"/>
                          </a:solidFill>
                          <a:latin typeface="맑은 고딕" pitchFamily="50" charset="-127"/>
                          <a:ea typeface="맑은 고딕" pitchFamily="50" charset="-127"/>
                          <a:cs typeface="Arial Unicode MS" panose="020B0604020202020204" pitchFamily="50" charset="-127"/>
                        </a:rPr>
                        <a:t> 4</a:t>
                      </a:r>
                      <a:endParaRPr lang="ko-KR" altLang="en-US" sz="900" b="0" kern="120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685800" rtl="0" eaLnBrk="1" latinLnBrk="1" hangingPunct="1"/>
                      <a:r>
                        <a:rPr lang="en-US" altLang="ko-KR" sz="900" b="0" kern="1200" dirty="0">
                          <a:solidFill>
                            <a:schemeClr val="tx1"/>
                          </a:solidFill>
                          <a:latin typeface="맑은 고딕" pitchFamily="50" charset="-127"/>
                          <a:ea typeface="맑은 고딕" pitchFamily="50" charset="-127"/>
                          <a:cs typeface="Arial Unicode MS" panose="020B0604020202020204" pitchFamily="50" charset="-127"/>
                        </a:rPr>
                        <a:t>VGA </a:t>
                      </a:r>
                      <a:r>
                        <a:rPr lang="en-US" altLang="ko-KR" sz="900" b="0" kern="1200" dirty="0" smtClean="0">
                          <a:solidFill>
                            <a:schemeClr val="tx1"/>
                          </a:solidFill>
                          <a:latin typeface="맑은 고딕" pitchFamily="50" charset="-127"/>
                          <a:ea typeface="맑은 고딕" pitchFamily="50" charset="-127"/>
                          <a:cs typeface="Arial Unicode MS" panose="020B0604020202020204" pitchFamily="50" charset="-127"/>
                        </a:rPr>
                        <a:t>audio</a:t>
                      </a:r>
                      <a:r>
                        <a:rPr lang="en-US" altLang="ko-KR" sz="900" b="0" kern="1200" baseline="0" dirty="0" smtClean="0">
                          <a:solidFill>
                            <a:schemeClr val="tx1"/>
                          </a:solidFill>
                          <a:latin typeface="맑은 고딕" pitchFamily="50" charset="-127"/>
                          <a:ea typeface="맑은 고딕" pitchFamily="50" charset="-127"/>
                          <a:cs typeface="Arial Unicode MS" panose="020B0604020202020204" pitchFamily="50" charset="-127"/>
                        </a:rPr>
                        <a:t> input</a:t>
                      </a:r>
                      <a:endParaRPr lang="ko-KR" altLang="en-US" sz="900" b="0" kern="120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0">
                <a:tc>
                  <a:txBody>
                    <a:bodyPr/>
                    <a:lstStyle/>
                    <a:p>
                      <a:pPr algn="ctr" latinLnBrk="1"/>
                      <a:r>
                        <a:rPr lang="en-US" altLang="ko-KR" sz="900" dirty="0">
                          <a:solidFill>
                            <a:schemeClr val="tx1"/>
                          </a:solidFill>
                          <a:latin typeface="맑은 고딕" pitchFamily="50" charset="-127"/>
                          <a:ea typeface="맑은 고딕" pitchFamily="50" charset="-127"/>
                          <a:cs typeface="Arial Unicode MS" panose="020B0604020202020204" pitchFamily="50" charset="-127"/>
                        </a:rPr>
                        <a:t> 5</a:t>
                      </a:r>
                      <a:endParaRPr lang="ko-KR" altLang="en-US" sz="90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b="0" dirty="0">
                          <a:solidFill>
                            <a:schemeClr val="tx1"/>
                          </a:solidFill>
                          <a:latin typeface="맑은 고딕" pitchFamily="50" charset="-127"/>
                          <a:ea typeface="맑은 고딕" pitchFamily="50" charset="-127"/>
                          <a:cs typeface="Arial Unicode MS" panose="020B0604020202020204" pitchFamily="50" charset="-127"/>
                        </a:rPr>
                        <a:t>VGA </a:t>
                      </a:r>
                      <a:r>
                        <a:rPr lang="en-US" altLang="ko-KR" sz="900" b="0" dirty="0" smtClean="0">
                          <a:solidFill>
                            <a:schemeClr val="tx1"/>
                          </a:solidFill>
                          <a:latin typeface="맑은 고딕" pitchFamily="50" charset="-127"/>
                          <a:ea typeface="맑은 고딕" pitchFamily="50" charset="-127"/>
                          <a:cs typeface="Arial Unicode MS" panose="020B0604020202020204" pitchFamily="50" charset="-127"/>
                        </a:rPr>
                        <a:t>input</a:t>
                      </a:r>
                      <a:endParaRPr lang="ko-KR" altLang="en-US" sz="900" b="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0">
                <a:tc>
                  <a:txBody>
                    <a:bodyPr/>
                    <a:lstStyle/>
                    <a:p>
                      <a:pPr algn="ctr" latinLnBrk="1"/>
                      <a:r>
                        <a:rPr lang="en-US" altLang="ko-KR" sz="900" dirty="0">
                          <a:solidFill>
                            <a:schemeClr val="tx1"/>
                          </a:solidFill>
                          <a:latin typeface="맑은 고딕" pitchFamily="50" charset="-127"/>
                          <a:ea typeface="맑은 고딕" pitchFamily="50" charset="-127"/>
                          <a:cs typeface="Arial Unicode MS" panose="020B0604020202020204" pitchFamily="50" charset="-127"/>
                        </a:rPr>
                        <a:t> 6</a:t>
                      </a:r>
                      <a:endParaRPr lang="ko-KR" altLang="en-US" sz="90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latinLnBrk="1"/>
                      <a:r>
                        <a:rPr lang="en-US" altLang="ko-KR" sz="900" dirty="0" smtClean="0">
                          <a:solidFill>
                            <a:schemeClr val="tx1"/>
                          </a:solidFill>
                          <a:latin typeface="맑은 고딕" pitchFamily="50" charset="-127"/>
                          <a:ea typeface="맑은 고딕" pitchFamily="50" charset="-127"/>
                          <a:cs typeface="Arial Unicode MS" panose="020B0604020202020204" pitchFamily="50" charset="-127"/>
                        </a:rPr>
                        <a:t>RS232C(Serial</a:t>
                      </a:r>
                      <a:r>
                        <a:rPr lang="en-US" altLang="ko-KR" sz="900" baseline="0" dirty="0" smtClean="0">
                          <a:solidFill>
                            <a:schemeClr val="tx1"/>
                          </a:solidFill>
                          <a:latin typeface="맑은 고딕" pitchFamily="50" charset="-127"/>
                          <a:ea typeface="맑은 고딕" pitchFamily="50" charset="-127"/>
                          <a:cs typeface="Arial Unicode MS" panose="020B0604020202020204" pitchFamily="50" charset="-127"/>
                        </a:rPr>
                        <a:t> communication</a:t>
                      </a:r>
                      <a:r>
                        <a:rPr lang="en-US" altLang="ko-KR" sz="900" dirty="0" smtClean="0">
                          <a:solidFill>
                            <a:schemeClr val="tx1"/>
                          </a:solidFill>
                          <a:latin typeface="맑은 고딕" pitchFamily="50" charset="-127"/>
                          <a:ea typeface="맑은 고딕" pitchFamily="50" charset="-127"/>
                          <a:cs typeface="Arial Unicode MS" panose="020B0604020202020204" pitchFamily="50" charset="-127"/>
                        </a:rPr>
                        <a:t>)</a:t>
                      </a:r>
                      <a:endParaRPr lang="ko-KR" altLang="en-US" sz="900" dirty="0">
                        <a:solidFill>
                          <a:schemeClr val="tx1"/>
                        </a:solidFill>
                        <a:latin typeface="맑은 고딕" pitchFamily="50" charset="-127"/>
                        <a:ea typeface="맑은 고딕"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4"/>
                  </a:ext>
                </a:extLst>
              </a:tr>
            </a:tbl>
          </a:graphicData>
        </a:graphic>
      </p:graphicFrame>
      <p:sp>
        <p:nvSpPr>
          <p:cNvPr id="18" name="타원 16"/>
          <p:cNvSpPr/>
          <p:nvPr/>
        </p:nvSpPr>
        <p:spPr>
          <a:xfrm>
            <a:off x="3530571" y="2216667"/>
            <a:ext cx="155510" cy="15551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latin typeface="맑은 고딕" pitchFamily="50" charset="-127"/>
                <a:ea typeface="맑은 고딕" pitchFamily="50" charset="-127"/>
              </a:rPr>
              <a:t>2</a:t>
            </a:r>
            <a:endParaRPr lang="ko-KR" altLang="en-US" sz="1100" dirty="0">
              <a:latin typeface="맑은 고딕" pitchFamily="50" charset="-127"/>
              <a:ea typeface="맑은 고딕" pitchFamily="50" charset="-127"/>
            </a:endParaRPr>
          </a:p>
        </p:txBody>
      </p:sp>
      <p:sp>
        <p:nvSpPr>
          <p:cNvPr id="19" name="타원 17"/>
          <p:cNvSpPr/>
          <p:nvPr/>
        </p:nvSpPr>
        <p:spPr>
          <a:xfrm>
            <a:off x="3530571" y="2663592"/>
            <a:ext cx="155510" cy="15551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latin typeface="맑은 고딕" pitchFamily="50" charset="-127"/>
                <a:ea typeface="맑은 고딕" pitchFamily="50" charset="-127"/>
              </a:rPr>
              <a:t>3</a:t>
            </a:r>
            <a:endParaRPr lang="ko-KR" altLang="en-US" sz="1100" dirty="0">
              <a:latin typeface="맑은 고딕" pitchFamily="50" charset="-127"/>
              <a:ea typeface="맑은 고딕" pitchFamily="50" charset="-127"/>
            </a:endParaRPr>
          </a:p>
        </p:txBody>
      </p:sp>
      <p:sp>
        <p:nvSpPr>
          <p:cNvPr id="20" name="타원 18"/>
          <p:cNvSpPr/>
          <p:nvPr/>
        </p:nvSpPr>
        <p:spPr>
          <a:xfrm>
            <a:off x="3519790" y="3054553"/>
            <a:ext cx="155510" cy="15551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latin typeface="맑은 고딕" pitchFamily="50" charset="-127"/>
                <a:ea typeface="맑은 고딕" pitchFamily="50" charset="-127"/>
              </a:rPr>
              <a:t>4</a:t>
            </a:r>
            <a:endParaRPr lang="ko-KR" altLang="en-US" sz="1100" dirty="0">
              <a:latin typeface="맑은 고딕" pitchFamily="50" charset="-127"/>
              <a:ea typeface="맑은 고딕" pitchFamily="50" charset="-127"/>
            </a:endParaRPr>
          </a:p>
        </p:txBody>
      </p:sp>
      <p:sp>
        <p:nvSpPr>
          <p:cNvPr id="21" name="타원 19"/>
          <p:cNvSpPr/>
          <p:nvPr/>
        </p:nvSpPr>
        <p:spPr>
          <a:xfrm>
            <a:off x="3500777" y="3851158"/>
            <a:ext cx="155510" cy="15551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latin typeface="맑은 고딕" pitchFamily="50" charset="-127"/>
                <a:ea typeface="맑은 고딕" pitchFamily="50" charset="-127"/>
              </a:rPr>
              <a:t>5</a:t>
            </a:r>
            <a:endParaRPr lang="ko-KR" altLang="en-US" sz="1100" dirty="0">
              <a:latin typeface="맑은 고딕" pitchFamily="50" charset="-127"/>
              <a:ea typeface="맑은 고딕" pitchFamily="50" charset="-127"/>
            </a:endParaRPr>
          </a:p>
        </p:txBody>
      </p:sp>
      <p:sp>
        <p:nvSpPr>
          <p:cNvPr id="22" name="타원 20"/>
          <p:cNvSpPr/>
          <p:nvPr/>
        </p:nvSpPr>
        <p:spPr>
          <a:xfrm flipH="1">
            <a:off x="3500777" y="4792166"/>
            <a:ext cx="167385" cy="15551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latin typeface="맑은 고딕" pitchFamily="50" charset="-127"/>
                <a:ea typeface="맑은 고딕" pitchFamily="50" charset="-127"/>
              </a:rPr>
              <a:t>6</a:t>
            </a:r>
            <a:endParaRPr lang="ko-KR" altLang="en-US" sz="1100" dirty="0">
              <a:latin typeface="맑은 고딕" pitchFamily="50" charset="-127"/>
              <a:ea typeface="맑은 고딕" pitchFamily="50" charset="-127"/>
            </a:endParaRPr>
          </a:p>
        </p:txBody>
      </p:sp>
      <p:sp>
        <p:nvSpPr>
          <p:cNvPr id="23" name="타원 24"/>
          <p:cNvSpPr/>
          <p:nvPr/>
        </p:nvSpPr>
        <p:spPr>
          <a:xfrm>
            <a:off x="3500777" y="1441641"/>
            <a:ext cx="155510" cy="15551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latin typeface="맑은 고딕" pitchFamily="50" charset="-127"/>
                <a:ea typeface="맑은 고딕" pitchFamily="50" charset="-127"/>
              </a:rPr>
              <a:t>1</a:t>
            </a:r>
            <a:endParaRPr lang="ko-KR" altLang="en-US" sz="1100" dirty="0">
              <a:latin typeface="맑은 고딕" pitchFamily="50" charset="-127"/>
              <a:ea typeface="맑은 고딕" pitchFamily="50" charset="-127"/>
            </a:endParaRPr>
          </a:p>
        </p:txBody>
      </p:sp>
      <p:pic>
        <p:nvPicPr>
          <p:cNvPr id="24" name="그림 23"/>
          <p:cNvPicPr/>
          <p:nvPr/>
        </p:nvPicPr>
        <p:blipFill rotWithShape="1">
          <a:blip r:embed="rId2">
            <a:extLst>
              <a:ext uri="{28A0092B-C50C-407E-A947-70E740481C1C}">
                <a14:useLocalDpi xmlns:a14="http://schemas.microsoft.com/office/drawing/2010/main" val="0"/>
              </a:ext>
            </a:extLst>
          </a:blip>
          <a:srcRect l="55714" t="-289" r="34000" b="49624"/>
          <a:stretch/>
        </p:blipFill>
        <p:spPr>
          <a:xfrm rot="16200000">
            <a:off x="2654837" y="4678163"/>
            <a:ext cx="926181" cy="435288"/>
          </a:xfrm>
          <a:prstGeom prst="rect">
            <a:avLst/>
          </a:prstGeom>
        </p:spPr>
      </p:pic>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146" y="1281271"/>
            <a:ext cx="70363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689" y="2081351"/>
            <a:ext cx="555088"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85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06958B83-3E2E-483E-87DD-B04C77F9A75D}" type="slidenum">
              <a:rPr lang="ko-KR" altLang="en-US" smtClean="0"/>
              <a:pPr/>
              <a:t>14</a:t>
            </a:fld>
            <a:endParaRPr lang="ko-KR" altLang="en-US"/>
          </a:p>
        </p:txBody>
      </p:sp>
      <p:sp>
        <p:nvSpPr>
          <p:cNvPr id="14" name="TextBox 13"/>
          <p:cNvSpPr txBox="1"/>
          <p:nvPr/>
        </p:nvSpPr>
        <p:spPr>
          <a:xfrm>
            <a:off x="475200" y="565200"/>
            <a:ext cx="5779477" cy="317010"/>
          </a:xfrm>
          <a:prstGeom prst="rect">
            <a:avLst/>
          </a:prstGeom>
          <a:noFill/>
        </p:spPr>
        <p:txBody>
          <a:bodyPr wrap="square" rtlCol="0">
            <a:spAutoFit/>
          </a:bodyPr>
          <a:lstStyle/>
          <a:p>
            <a:pPr marL="180975">
              <a:lnSpc>
                <a:spcPct val="150000"/>
              </a:lnSpc>
            </a:pPr>
            <a:r>
              <a:rPr lang="en-US" altLang="ko-KR" sz="1100" b="1" dirty="0">
                <a:latin typeface="Arial Unicode MS" panose="020B0604020202020204" pitchFamily="50" charset="-127"/>
                <a:ea typeface="Arial Unicode MS" panose="020B0604020202020204" pitchFamily="50" charset="-127"/>
                <a:cs typeface="Arial Unicode MS" panose="020B0604020202020204" pitchFamily="50" charset="-127"/>
              </a:rPr>
              <a:t>3.3 </a:t>
            </a:r>
            <a:r>
              <a:rPr lang="en-US" altLang="ko-KR" sz="1100" b="1" dirty="0" smtClean="0">
                <a:latin typeface="Arial Unicode MS" panose="020B0604020202020204" pitchFamily="50" charset="-127"/>
                <a:ea typeface="Arial Unicode MS" panose="020B0604020202020204" pitchFamily="50" charset="-127"/>
                <a:cs typeface="Arial Unicode MS" panose="020B0604020202020204" pitchFamily="50" charset="-127"/>
              </a:rPr>
              <a:t>Connector</a:t>
            </a:r>
            <a:endParaRPr lang="ko-KR" altLang="ko-KR" sz="11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2" name="TextBox 21"/>
          <p:cNvSpPr txBox="1"/>
          <p:nvPr/>
        </p:nvSpPr>
        <p:spPr>
          <a:xfrm>
            <a:off x="738553" y="917925"/>
            <a:ext cx="5345723" cy="784830"/>
          </a:xfrm>
          <a:prstGeom prst="rect">
            <a:avLst/>
          </a:prstGeom>
          <a:noFill/>
        </p:spPr>
        <p:txBody>
          <a:bodyPr wrap="square" rtlCol="0">
            <a:spAutoFit/>
          </a:bodyPr>
          <a:lstStyle/>
          <a:p>
            <a:pPr marL="176213" lvl="0" indent="-176213">
              <a:lnSpc>
                <a:spcPct val="150000"/>
              </a:lnSpc>
              <a:buFont typeface="+mj-lt"/>
              <a:buAutoNum type="arabicParen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HDMI/Display Port </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Connector</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76213"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To </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transmit(switching) </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digital video and audio signals from an external device to the screen, connect the HDMI/Display Port cables as shown in the following illustration. </a:t>
            </a:r>
          </a:p>
        </p:txBody>
      </p:sp>
      <p:pic>
        <p:nvPicPr>
          <p:cNvPr id="23" name="그림 4"/>
          <p:cNvPicPr/>
          <p:nvPr/>
        </p:nvPicPr>
        <p:blipFill rotWithShape="1">
          <a:blip r:embed="rId3" cstate="print">
            <a:extLst>
              <a:ext uri="{28A0092B-C50C-407E-A947-70E740481C1C}">
                <a14:useLocalDpi xmlns:a14="http://schemas.microsoft.com/office/drawing/2010/main" val="0"/>
              </a:ext>
            </a:extLst>
          </a:blip>
          <a:srcRect b="20975"/>
          <a:stretch/>
        </p:blipFill>
        <p:spPr>
          <a:xfrm>
            <a:off x="3836551" y="3159319"/>
            <a:ext cx="368935" cy="822971"/>
          </a:xfrm>
          <a:prstGeom prst="rect">
            <a:avLst/>
          </a:prstGeom>
        </p:spPr>
      </p:pic>
      <p:pic>
        <p:nvPicPr>
          <p:cNvPr id="24" name="그림 5"/>
          <p:cNvPicPr/>
          <p:nvPr/>
        </p:nvPicPr>
        <p:blipFill rotWithShape="1">
          <a:blip r:embed="rId4" cstate="print">
            <a:extLst>
              <a:ext uri="{28A0092B-C50C-407E-A947-70E740481C1C}">
                <a14:useLocalDpi xmlns:a14="http://schemas.microsoft.com/office/drawing/2010/main" val="0"/>
              </a:ext>
            </a:extLst>
          </a:blip>
          <a:srcRect b="12971"/>
          <a:stretch/>
        </p:blipFill>
        <p:spPr>
          <a:xfrm>
            <a:off x="4771222" y="3159319"/>
            <a:ext cx="356235" cy="906315"/>
          </a:xfrm>
          <a:prstGeom prst="rect">
            <a:avLst/>
          </a:prstGeom>
        </p:spPr>
      </p:pic>
      <p:graphicFrame>
        <p:nvGraphicFramePr>
          <p:cNvPr id="38" name="표 19"/>
          <p:cNvGraphicFramePr>
            <a:graphicFrameLocks noGrp="1"/>
          </p:cNvGraphicFramePr>
          <p:nvPr>
            <p:extLst>
              <p:ext uri="{D42A27DB-BD31-4B8C-83A1-F6EECF244321}">
                <p14:modId xmlns:p14="http://schemas.microsoft.com/office/powerpoint/2010/main" val="3595068047"/>
              </p:ext>
            </p:extLst>
          </p:nvPr>
        </p:nvGraphicFramePr>
        <p:xfrm>
          <a:off x="930020" y="4882983"/>
          <a:ext cx="4943242" cy="975360"/>
        </p:xfrm>
        <a:graphic>
          <a:graphicData uri="http://schemas.openxmlformats.org/drawingml/2006/table">
            <a:tbl>
              <a:tblPr bandRow="1">
                <a:tableStyleId>{5C22544A-7EE6-4342-B048-85BDC9FD1C3A}</a:tableStyleId>
              </a:tblPr>
              <a:tblGrid>
                <a:gridCol w="406411">
                  <a:extLst>
                    <a:ext uri="{9D8B030D-6E8A-4147-A177-3AD203B41FA5}">
                      <a16:colId xmlns:a16="http://schemas.microsoft.com/office/drawing/2014/main" xmlns="" val="20000"/>
                    </a:ext>
                  </a:extLst>
                </a:gridCol>
                <a:gridCol w="4536831">
                  <a:extLst>
                    <a:ext uri="{9D8B030D-6E8A-4147-A177-3AD203B41FA5}">
                      <a16:colId xmlns:a16="http://schemas.microsoft.com/office/drawing/2014/main" xmlns="" val="20001"/>
                    </a:ext>
                  </a:extLst>
                </a:gridCol>
              </a:tblGrid>
              <a:tr h="0">
                <a:tc>
                  <a:txBody>
                    <a:bodyPr/>
                    <a:lstStyle/>
                    <a:p>
                      <a:pPr algn="ctr" latinLnBrk="1"/>
                      <a:r>
                        <a:rPr lang="en-US" altLang="ko-KR"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1</a:t>
                      </a:r>
                      <a:endParaRPr lang="ko-KR" altLang="en-US"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latinLnBrk="1"/>
                      <a:r>
                        <a:rPr lang="en-US" altLang="ko-KR" sz="1000" b="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HDMI 1 Input – PC/ LAPTOP connect to the HDMI cable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0">
                <a:tc>
                  <a:txBody>
                    <a:bodyPr/>
                    <a:lstStyle/>
                    <a:p>
                      <a:pPr algn="ctr" latinLnBrk="1"/>
                      <a:r>
                        <a:rPr lang="en-US" altLang="ko-KR" sz="100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2</a:t>
                      </a:r>
                      <a:endParaRPr lang="ko-KR" altLang="en-US" sz="100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HDMI 2 Input – PC/ LAPTOP connect to the HDMI cable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0">
                <a:tc>
                  <a:txBody>
                    <a:bodyPr/>
                    <a:lstStyle/>
                    <a:p>
                      <a:pPr algn="ctr" latinLnBrk="1"/>
                      <a:r>
                        <a:rPr lang="en-US" altLang="ko-KR" sz="100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3</a:t>
                      </a:r>
                      <a:endParaRPr lang="ko-KR" altLang="en-US" sz="100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HDMI 3 Input – PC/ LAPTOP connect to the HDMI cable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0">
                <a:tc>
                  <a:txBody>
                    <a:bodyPr/>
                    <a:lstStyle/>
                    <a:p>
                      <a:pPr algn="ctr" latinLnBrk="1"/>
                      <a:r>
                        <a:rPr lang="en-US" altLang="ko-KR" sz="100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rPr>
                        <a:t>4</a:t>
                      </a:r>
                      <a:endParaRPr lang="ko-KR" altLang="en-US" sz="1000" dirty="0">
                        <a:solidFill>
                          <a:schemeClr val="tx1"/>
                        </a:solidFill>
                        <a:latin typeface="Arial Unicode MS" panose="020B0604020202020204" pitchFamily="50" charset="-127"/>
                        <a:ea typeface="Arial Unicode MS" panose="020B0604020202020204" pitchFamily="50" charset="-127"/>
                        <a:cs typeface="Arial Unicode MS" panose="020B0604020202020204" pitchFamily="50" charset="-127"/>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DisplayPort Input – PC/ LAPTOP connect to the DisplayPort cable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39" name="TextBox 38"/>
          <p:cNvSpPr txBox="1"/>
          <p:nvPr/>
        </p:nvSpPr>
        <p:spPr>
          <a:xfrm>
            <a:off x="738553" y="6425938"/>
            <a:ext cx="5345723" cy="1938992"/>
          </a:xfrm>
          <a:prstGeom prst="rect">
            <a:avLst/>
          </a:prstGeom>
          <a:noFill/>
        </p:spPr>
        <p:txBody>
          <a:bodyPr wrap="square" rtlCol="0">
            <a:spAutoFit/>
          </a:bodyPr>
          <a:lstStyle/>
          <a:p>
            <a:pPr marL="176213" lvl="0" indent="-176213">
              <a:lnSpc>
                <a:spcPct val="150000"/>
              </a:lnSpc>
              <a:buFont typeface="+mj-lt"/>
              <a:buAutoNum type="arabicParenR" startAt="2"/>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VGA </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Connector</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76213"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In case of transmission transmit(switching)</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 </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of digital video signal from an external device to the screen, connect the external device and the product with the VGA cable and to transmit an audio signal, connect an audio cable in VGA AUDIO IN port separately.</a:t>
            </a:r>
          </a:p>
          <a:p>
            <a:pPr marL="176213" lvl="0">
              <a:lnSpc>
                <a:spcPct val="150000"/>
              </a:lnSpc>
            </a:pP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76213" lvl="0" indent="-176213">
              <a:lnSpc>
                <a:spcPct val="150000"/>
              </a:lnSpc>
              <a:buFont typeface="+mj-lt"/>
              <a:buAutoNum type="arabicParenR" startAt="3"/>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OPS PC Connector</a:t>
            </a:r>
          </a:p>
          <a:p>
            <a:pPr lvl="0">
              <a:lnSpc>
                <a:spcPct val="150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     Do not connect touch USB cable to the port. Touch cable is already connected by</a:t>
            </a:r>
            <a:b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b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     internal OPS docking board.</a:t>
            </a:r>
          </a:p>
        </p:txBody>
      </p:sp>
      <p:pic>
        <p:nvPicPr>
          <p:cNvPr id="42" name="그림 24"/>
          <p:cNvPicPr>
            <a:picLocks noChangeAspect="1"/>
          </p:cNvPicPr>
          <p:nvPr/>
        </p:nvPicPr>
        <p:blipFill rotWithShape="1">
          <a:blip r:embed="rId5" cstate="print">
            <a:extLst>
              <a:ext uri="{28A0092B-C50C-407E-A947-70E740481C1C}">
                <a14:useLocalDpi xmlns:a14="http://schemas.microsoft.com/office/drawing/2010/main" val="0"/>
              </a:ext>
            </a:extLst>
          </a:blip>
          <a:srcRect l="45597" t="62851" r="7916" b="-1507"/>
          <a:stretch/>
        </p:blipFill>
        <p:spPr>
          <a:xfrm>
            <a:off x="1862524" y="2232652"/>
            <a:ext cx="3456272" cy="405583"/>
          </a:xfrm>
          <a:prstGeom prst="rect">
            <a:avLst/>
          </a:prstGeom>
        </p:spPr>
      </p:pic>
      <p:pic>
        <p:nvPicPr>
          <p:cNvPr id="44" name="그림 25"/>
          <p:cNvPicPr>
            <a:picLocks noChangeAspect="1"/>
          </p:cNvPicPr>
          <p:nvPr/>
        </p:nvPicPr>
        <p:blipFill>
          <a:blip r:embed="rId6"/>
          <a:stretch>
            <a:fillRect/>
          </a:stretch>
        </p:blipFill>
        <p:spPr>
          <a:xfrm>
            <a:off x="1851079" y="1709917"/>
            <a:ext cx="3426137" cy="528167"/>
          </a:xfrm>
          <a:prstGeom prst="rect">
            <a:avLst/>
          </a:prstGeom>
        </p:spPr>
      </p:pic>
      <p:grpSp>
        <p:nvGrpSpPr>
          <p:cNvPr id="25" name="그룹 24"/>
          <p:cNvGrpSpPr/>
          <p:nvPr/>
        </p:nvGrpSpPr>
        <p:grpSpPr>
          <a:xfrm>
            <a:off x="4867921" y="2606427"/>
            <a:ext cx="138112" cy="513138"/>
            <a:chOff x="1735163" y="4058068"/>
            <a:chExt cx="138112" cy="513138"/>
          </a:xfrm>
          <a:solidFill>
            <a:schemeClr val="accent5">
              <a:lumMod val="60000"/>
              <a:lumOff val="40000"/>
            </a:schemeClr>
          </a:solidFill>
        </p:grpSpPr>
        <p:cxnSp>
          <p:nvCxnSpPr>
            <p:cNvPr id="43" name="직선 연결선 42"/>
            <p:cNvCxnSpPr/>
            <p:nvPr/>
          </p:nvCxnSpPr>
          <p:spPr>
            <a:xfrm flipV="1">
              <a:off x="1804219" y="4058068"/>
              <a:ext cx="0" cy="375026"/>
            </a:xfrm>
            <a:prstGeom prst="line">
              <a:avLst/>
            </a:prstGeom>
            <a:grpFill/>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 name="타원 44"/>
            <p:cNvSpPr/>
            <p:nvPr/>
          </p:nvSpPr>
          <p:spPr>
            <a:xfrm>
              <a:off x="1735163" y="4433094"/>
              <a:ext cx="138112" cy="138112"/>
            </a:xfrm>
            <a:prstGeom prst="ellips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latin typeface="맑은 고딕" pitchFamily="50" charset="-127"/>
                  <a:ea typeface="맑은 고딕" pitchFamily="50" charset="-127"/>
                  <a:cs typeface="Arial Unicode MS" panose="020B0604020202020204" pitchFamily="50" charset="-127"/>
                </a:rPr>
                <a:t>4</a:t>
              </a:r>
              <a:endParaRPr lang="ko-KR" altLang="en-US" sz="1000" dirty="0">
                <a:latin typeface="맑은 고딕" pitchFamily="50" charset="-127"/>
                <a:ea typeface="맑은 고딕" pitchFamily="50" charset="-127"/>
                <a:cs typeface="Arial Unicode MS" panose="020B0604020202020204" pitchFamily="50" charset="-127"/>
              </a:endParaRPr>
            </a:p>
          </p:txBody>
        </p:sp>
      </p:grpSp>
      <p:grpSp>
        <p:nvGrpSpPr>
          <p:cNvPr id="46" name="그룹 45"/>
          <p:cNvGrpSpPr/>
          <p:nvPr/>
        </p:nvGrpSpPr>
        <p:grpSpPr>
          <a:xfrm>
            <a:off x="3951962" y="2582677"/>
            <a:ext cx="138112" cy="513138"/>
            <a:chOff x="1735163" y="4058068"/>
            <a:chExt cx="138112" cy="513138"/>
          </a:xfrm>
          <a:solidFill>
            <a:schemeClr val="accent5">
              <a:lumMod val="60000"/>
              <a:lumOff val="40000"/>
            </a:schemeClr>
          </a:solidFill>
        </p:grpSpPr>
        <p:cxnSp>
          <p:nvCxnSpPr>
            <p:cNvPr id="47" name="직선 연결선 46"/>
            <p:cNvCxnSpPr/>
            <p:nvPr/>
          </p:nvCxnSpPr>
          <p:spPr>
            <a:xfrm flipV="1">
              <a:off x="1804219" y="4058068"/>
              <a:ext cx="0" cy="375026"/>
            </a:xfrm>
            <a:prstGeom prst="line">
              <a:avLst/>
            </a:prstGeom>
            <a:grpFill/>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8" name="타원 47"/>
            <p:cNvSpPr/>
            <p:nvPr/>
          </p:nvSpPr>
          <p:spPr>
            <a:xfrm>
              <a:off x="1735163" y="4433094"/>
              <a:ext cx="138112" cy="138112"/>
            </a:xfrm>
            <a:prstGeom prst="ellips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latin typeface="맑은 고딕" pitchFamily="50" charset="-127"/>
                  <a:ea typeface="맑은 고딕" pitchFamily="50" charset="-127"/>
                  <a:cs typeface="Arial Unicode MS" panose="020B0604020202020204" pitchFamily="50" charset="-127"/>
                </a:rPr>
                <a:t>3</a:t>
              </a:r>
              <a:endParaRPr lang="ko-KR" altLang="en-US" sz="1000" dirty="0">
                <a:latin typeface="맑은 고딕" pitchFamily="50" charset="-127"/>
                <a:ea typeface="맑은 고딕" pitchFamily="50" charset="-127"/>
                <a:cs typeface="Arial Unicode MS" panose="020B0604020202020204" pitchFamily="50" charset="-127"/>
              </a:endParaRPr>
            </a:p>
          </p:txBody>
        </p:sp>
      </p:grpSp>
      <p:grpSp>
        <p:nvGrpSpPr>
          <p:cNvPr id="49" name="그룹 48"/>
          <p:cNvGrpSpPr/>
          <p:nvPr/>
        </p:nvGrpSpPr>
        <p:grpSpPr>
          <a:xfrm>
            <a:off x="3125945" y="2582677"/>
            <a:ext cx="138112" cy="513138"/>
            <a:chOff x="1735163" y="4058068"/>
            <a:chExt cx="138112" cy="513138"/>
          </a:xfrm>
          <a:solidFill>
            <a:schemeClr val="accent5">
              <a:lumMod val="60000"/>
              <a:lumOff val="40000"/>
            </a:schemeClr>
          </a:solidFill>
        </p:grpSpPr>
        <p:cxnSp>
          <p:nvCxnSpPr>
            <p:cNvPr id="50" name="직선 연결선 49"/>
            <p:cNvCxnSpPr/>
            <p:nvPr/>
          </p:nvCxnSpPr>
          <p:spPr>
            <a:xfrm flipV="1">
              <a:off x="1804219" y="4058068"/>
              <a:ext cx="0" cy="375026"/>
            </a:xfrm>
            <a:prstGeom prst="line">
              <a:avLst/>
            </a:prstGeom>
            <a:grpFill/>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1" name="타원 50"/>
            <p:cNvSpPr/>
            <p:nvPr/>
          </p:nvSpPr>
          <p:spPr>
            <a:xfrm>
              <a:off x="1735163" y="4433094"/>
              <a:ext cx="138112" cy="138112"/>
            </a:xfrm>
            <a:prstGeom prst="ellips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latin typeface="맑은 고딕" pitchFamily="50" charset="-127"/>
                  <a:ea typeface="맑은 고딕" pitchFamily="50" charset="-127"/>
                  <a:cs typeface="Arial Unicode MS" panose="020B0604020202020204" pitchFamily="50" charset="-127"/>
                </a:rPr>
                <a:t>2</a:t>
              </a:r>
              <a:endParaRPr lang="ko-KR" altLang="en-US" sz="1000" dirty="0">
                <a:latin typeface="맑은 고딕" pitchFamily="50" charset="-127"/>
                <a:ea typeface="맑은 고딕" pitchFamily="50" charset="-127"/>
                <a:cs typeface="Arial Unicode MS" panose="020B0604020202020204" pitchFamily="50" charset="-127"/>
              </a:endParaRPr>
            </a:p>
          </p:txBody>
        </p:sp>
      </p:grpSp>
      <p:grpSp>
        <p:nvGrpSpPr>
          <p:cNvPr id="52" name="그룹 51"/>
          <p:cNvGrpSpPr/>
          <p:nvPr/>
        </p:nvGrpSpPr>
        <p:grpSpPr>
          <a:xfrm>
            <a:off x="2243584" y="2582677"/>
            <a:ext cx="138112" cy="513138"/>
            <a:chOff x="1735163" y="4058068"/>
            <a:chExt cx="138112" cy="513138"/>
          </a:xfrm>
          <a:solidFill>
            <a:schemeClr val="accent5">
              <a:lumMod val="60000"/>
              <a:lumOff val="40000"/>
            </a:schemeClr>
          </a:solidFill>
        </p:grpSpPr>
        <p:cxnSp>
          <p:nvCxnSpPr>
            <p:cNvPr id="53" name="직선 연결선 52"/>
            <p:cNvCxnSpPr/>
            <p:nvPr/>
          </p:nvCxnSpPr>
          <p:spPr>
            <a:xfrm flipV="1">
              <a:off x="1804219" y="4058068"/>
              <a:ext cx="0" cy="375026"/>
            </a:xfrm>
            <a:prstGeom prst="line">
              <a:avLst/>
            </a:prstGeom>
            <a:grpFill/>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4" name="타원 53"/>
            <p:cNvSpPr/>
            <p:nvPr/>
          </p:nvSpPr>
          <p:spPr>
            <a:xfrm>
              <a:off x="1735163" y="4433094"/>
              <a:ext cx="138112" cy="138112"/>
            </a:xfrm>
            <a:prstGeom prst="ellips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latin typeface="맑은 고딕" pitchFamily="50" charset="-127"/>
                  <a:ea typeface="맑은 고딕" pitchFamily="50" charset="-127"/>
                  <a:cs typeface="Arial Unicode MS" panose="020B0604020202020204" pitchFamily="50" charset="-127"/>
                </a:rPr>
                <a:t>1</a:t>
              </a:r>
              <a:endParaRPr lang="ko-KR" altLang="en-US" sz="1000" dirty="0">
                <a:latin typeface="맑은 고딕" pitchFamily="50" charset="-127"/>
                <a:ea typeface="맑은 고딕" pitchFamily="50" charset="-127"/>
                <a:cs typeface="Arial Unicode MS" panose="020B0604020202020204" pitchFamily="50" charset="-127"/>
              </a:endParaRPr>
            </a:p>
          </p:txBody>
        </p:sp>
      </p:grpSp>
    </p:spTree>
    <p:extLst>
      <p:ext uri="{BB962C8B-B14F-4D97-AF65-F5344CB8AC3E}">
        <p14:creationId xmlns:p14="http://schemas.microsoft.com/office/powerpoint/2010/main" val="11372699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75200" y="565200"/>
            <a:ext cx="5779477" cy="337400"/>
          </a:xfrm>
          <a:prstGeom prst="rect">
            <a:avLst/>
          </a:prstGeom>
          <a:noFill/>
        </p:spPr>
        <p:txBody>
          <a:bodyPr wrap="square" rtlCol="0">
            <a:spAutoFit/>
          </a:bodyPr>
          <a:lstStyle/>
          <a:p>
            <a:pPr marL="228600" lvl="0" indent="-228600">
              <a:lnSpc>
                <a:spcPct val="150000"/>
              </a:lnSpc>
              <a:buFont typeface="+mj-lt"/>
              <a:buAutoNum type="arabicPeriod" startAt="4"/>
            </a:pPr>
            <a:r>
              <a:rPr lang="en-US" altLang="ko-KR" sz="1200" b="1" dirty="0">
                <a:latin typeface="Arial Unicode MS" panose="020B0604020202020204" pitchFamily="50" charset="-127"/>
                <a:ea typeface="Arial Unicode MS" panose="020B0604020202020204" pitchFamily="50" charset="-127"/>
                <a:cs typeface="Arial Unicode MS" panose="020B0604020202020204" pitchFamily="50" charset="-127"/>
              </a:rPr>
              <a:t>Remote Controller</a:t>
            </a:r>
          </a:p>
        </p:txBody>
      </p:sp>
      <p:sp>
        <p:nvSpPr>
          <p:cNvPr id="4" name="슬라이드 번호 개체 틀 3"/>
          <p:cNvSpPr>
            <a:spLocks noGrp="1"/>
          </p:cNvSpPr>
          <p:nvPr>
            <p:ph type="sldNum" sz="quarter" idx="12"/>
          </p:nvPr>
        </p:nvSpPr>
        <p:spPr/>
        <p:txBody>
          <a:bodyPr/>
          <a:lstStyle/>
          <a:p>
            <a:fld id="{06958B83-3E2E-483E-87DD-B04C77F9A75D}" type="slidenum">
              <a:rPr lang="ko-KR" altLang="en-US" smtClean="0"/>
              <a:pPr/>
              <a:t>15</a:t>
            </a:fld>
            <a:endParaRPr lang="ko-KR" altLang="en-US"/>
          </a:p>
        </p:txBody>
      </p:sp>
      <p:pic>
        <p:nvPicPr>
          <p:cNvPr id="7" name="그림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15" y="1029009"/>
            <a:ext cx="1795306" cy="5746878"/>
          </a:xfrm>
          <a:prstGeom prst="rect">
            <a:avLst/>
          </a:prstGeom>
        </p:spPr>
      </p:pic>
      <p:graphicFrame>
        <p:nvGraphicFramePr>
          <p:cNvPr id="10" name="표 9"/>
          <p:cNvGraphicFramePr>
            <a:graphicFrameLocks noGrp="1"/>
          </p:cNvGraphicFramePr>
          <p:nvPr>
            <p:extLst>
              <p:ext uri="{D42A27DB-BD31-4B8C-83A1-F6EECF244321}">
                <p14:modId xmlns:p14="http://schemas.microsoft.com/office/powerpoint/2010/main" val="3549788132"/>
              </p:ext>
            </p:extLst>
          </p:nvPr>
        </p:nvGraphicFramePr>
        <p:xfrm>
          <a:off x="2485292" y="1089408"/>
          <a:ext cx="3901221" cy="8244596"/>
        </p:xfrm>
        <a:graphic>
          <a:graphicData uri="http://schemas.openxmlformats.org/drawingml/2006/table">
            <a:tbl>
              <a:tblPr firstRow="1" bandRow="1">
                <a:tableStyleId>{EB344D84-9AFB-497E-A393-DC336BA19D2E}</a:tableStyleId>
              </a:tblPr>
              <a:tblGrid>
                <a:gridCol w="1068335">
                  <a:extLst>
                    <a:ext uri="{9D8B030D-6E8A-4147-A177-3AD203B41FA5}">
                      <a16:colId xmlns="" xmlns:a16="http://schemas.microsoft.com/office/drawing/2014/main" val="20000"/>
                    </a:ext>
                  </a:extLst>
                </a:gridCol>
                <a:gridCol w="2832886">
                  <a:extLst>
                    <a:ext uri="{9D8B030D-6E8A-4147-A177-3AD203B41FA5}">
                      <a16:colId xmlns="" xmlns:a16="http://schemas.microsoft.com/office/drawing/2014/main" val="20001"/>
                    </a:ext>
                  </a:extLst>
                </a:gridCol>
              </a:tblGrid>
              <a:tr h="242915">
                <a:tc>
                  <a:txBody>
                    <a:bodyPr/>
                    <a:lstStyle/>
                    <a:p>
                      <a:pPr algn="ctr" latinLnBrk="1"/>
                      <a:r>
                        <a:rPr lang="en-US" altLang="ko-KR" sz="1000" dirty="0">
                          <a:solidFill>
                            <a:schemeClr val="tx1"/>
                          </a:solidFill>
                          <a:latin typeface="+mj-ea"/>
                          <a:ea typeface="+mj-ea"/>
                          <a:cs typeface="Arial Unicode MS" pitchFamily="50" charset="-127"/>
                        </a:rPr>
                        <a:t>Key name</a:t>
                      </a:r>
                      <a:endParaRPr lang="ko-KR" altLang="en-US" sz="1000" dirty="0">
                        <a:solidFill>
                          <a:schemeClr val="tx1"/>
                        </a:solidFill>
                        <a:latin typeface="+mj-ea"/>
                        <a:ea typeface="+mj-ea"/>
                        <a:cs typeface="Arial Unicode MS" pitchFamily="50" charset="-127"/>
                      </a:endParaRPr>
                    </a:p>
                  </a:txBody>
                  <a:tcPr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000" dirty="0">
                          <a:solidFill>
                            <a:schemeClr val="tx1"/>
                          </a:solidFill>
                          <a:latin typeface="+mj-ea"/>
                          <a:ea typeface="+mj-ea"/>
                          <a:cs typeface="Arial Unicode MS" pitchFamily="50" charset="-127"/>
                        </a:rPr>
                        <a:t>Description</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242915">
                <a:tc>
                  <a:txBody>
                    <a:bodyPr/>
                    <a:lstStyle/>
                    <a:p>
                      <a:pPr algn="ctr" latinLnBrk="1"/>
                      <a:endParaRPr lang="ko-KR" altLang="en-US" sz="1000" dirty="0">
                        <a:solidFill>
                          <a:schemeClr val="tx1"/>
                        </a:solidFill>
                        <a:latin typeface="+mj-ea"/>
                        <a:ea typeface="+mj-ea"/>
                        <a:cs typeface="Arial Unicode MS" pitchFamily="50" charset="-127"/>
                      </a:endParaRPr>
                    </a:p>
                  </a:txBody>
                  <a:tcPr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altLang="ko-KR" sz="1000" kern="1000" dirty="0" smtClean="0">
                          <a:effectLst/>
                          <a:latin typeface="+mj-ea"/>
                          <a:ea typeface="+mj-ea"/>
                          <a:cs typeface="Arial Unicode MS" pitchFamily="50" charset="-127"/>
                        </a:rPr>
                        <a:t>Power</a:t>
                      </a:r>
                      <a:r>
                        <a:rPr lang="en-US" altLang="ko-KR" sz="1000" kern="1000" baseline="0" dirty="0" smtClean="0">
                          <a:effectLst/>
                          <a:latin typeface="+mj-ea"/>
                          <a:ea typeface="+mj-ea"/>
                          <a:cs typeface="Arial Unicode MS" pitchFamily="50" charset="-127"/>
                        </a:rPr>
                        <a:t> ON/OFF</a:t>
                      </a:r>
                      <a:endParaRPr lang="ko-KR" altLang="ko-KR" sz="1000" kern="100" dirty="0">
                        <a:effectLst/>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42915">
                <a:tc>
                  <a:txBody>
                    <a:bodyPr/>
                    <a:lstStyle/>
                    <a:p>
                      <a:pPr algn="ctr" latinLnBrk="1"/>
                      <a:endParaRPr lang="en-US" altLang="ko-KR" sz="800" dirty="0" smtClean="0">
                        <a:solidFill>
                          <a:schemeClr val="tx1"/>
                        </a:solidFill>
                        <a:latin typeface="+mj-ea"/>
                        <a:ea typeface="+mj-ea"/>
                        <a:cs typeface="Arial Unicode MS" pitchFamily="50" charset="-127"/>
                      </a:endParaRPr>
                    </a:p>
                  </a:txBody>
                  <a:tcPr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smtClean="0">
                          <a:solidFill>
                            <a:schemeClr val="tx1"/>
                          </a:solidFill>
                          <a:latin typeface="+mj-ea"/>
                          <a:ea typeface="+mj-ea"/>
                          <a:cs typeface="Arial Unicode MS" pitchFamily="50" charset="-127"/>
                        </a:rPr>
                        <a:t>Mute</a:t>
                      </a:r>
                      <a:endParaRPr lang="en-US" altLang="ko-KR"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407890">
                <a:tc>
                  <a:txBody>
                    <a:bodyPr/>
                    <a:lstStyle/>
                    <a:p>
                      <a:pPr algn="ctr" latinLnBrk="1"/>
                      <a:endParaRPr lang="en-US" altLang="ko-KR" sz="1000" dirty="0" smtClean="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Arial Unicode MS" pitchFamily="50" charset="-127"/>
                          <a:ea typeface="Arial Unicode MS" pitchFamily="50" charset="-127"/>
                          <a:cs typeface="Arial Unicode MS" pitchFamily="50" charset="-127"/>
                        </a:rPr>
                        <a:t>Activates OSD menu of input source selecting. Navigates input source downwards.</a:t>
                      </a:r>
                      <a:endParaRPr lang="ko-KR" altLang="en-US" sz="1000" dirty="0">
                        <a:solidFill>
                          <a:schemeClr val="tx1"/>
                        </a:solidFill>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407890">
                <a:tc>
                  <a:txBody>
                    <a:bodyPr/>
                    <a:lstStyle/>
                    <a:p>
                      <a:pPr algn="ctr" latinLnBrk="1"/>
                      <a:r>
                        <a:rPr lang="en-US" altLang="ko-KR" sz="1000" dirty="0">
                          <a:solidFill>
                            <a:schemeClr val="tx1"/>
                          </a:solidFill>
                          <a:latin typeface="+mj-ea"/>
                          <a:ea typeface="+mj-ea"/>
                          <a:cs typeface="Arial Unicode MS" pitchFamily="50" charset="-127"/>
                        </a:rPr>
                        <a:t>FREEZE</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Arial Unicode MS" pitchFamily="50" charset="-127"/>
                          <a:ea typeface="Arial Unicode MS" pitchFamily="50" charset="-127"/>
                          <a:cs typeface="Arial Unicode MS" pitchFamily="50" charset="-127"/>
                        </a:rPr>
                        <a:t>Allows you to capture and freeze an image from a moving image that you are watching.</a:t>
                      </a: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407890">
                <a:tc>
                  <a:txBody>
                    <a:bodyPr/>
                    <a:lstStyle/>
                    <a:p>
                      <a:pPr algn="ctr" latinLnBrk="1"/>
                      <a:r>
                        <a:rPr lang="en-US" altLang="ko-KR" sz="1000" dirty="0">
                          <a:solidFill>
                            <a:schemeClr val="tx1"/>
                          </a:solidFill>
                          <a:latin typeface="+mj-ea"/>
                          <a:ea typeface="+mj-ea"/>
                          <a:cs typeface="Arial Unicode MS" pitchFamily="50" charset="-127"/>
                        </a:rPr>
                        <a:t>HDMI</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kern="1200" baseline="0" dirty="0" smtClean="0">
                          <a:solidFill>
                            <a:schemeClr val="tx1"/>
                          </a:solidFill>
                          <a:latin typeface="+mj-ea"/>
                          <a:ea typeface="+mj-ea"/>
                          <a:cs typeface="Arial Unicode MS" pitchFamily="50" charset="-127"/>
                        </a:rPr>
                        <a:t>HDMI Input select</a:t>
                      </a:r>
                    </a:p>
                    <a:p>
                      <a:pPr latinLnBrk="1"/>
                      <a:r>
                        <a:rPr lang="en-US" altLang="ko-KR" sz="1000" kern="1200" baseline="0" dirty="0" smtClean="0">
                          <a:solidFill>
                            <a:schemeClr val="tx1"/>
                          </a:solidFill>
                          <a:latin typeface="+mj-ea"/>
                          <a:ea typeface="+mj-ea"/>
                          <a:cs typeface="Arial Unicode MS" pitchFamily="50" charset="-127"/>
                        </a:rPr>
                        <a:t>Front HDMI →HDMI1</a:t>
                      </a:r>
                      <a:r>
                        <a:rPr lang="en-US" altLang="ko-KR" sz="1000" kern="1200" baseline="0" dirty="0" smtClean="0">
                          <a:solidFill>
                            <a:schemeClr val="tx1"/>
                          </a:solidFill>
                          <a:latin typeface="+mj-ea"/>
                          <a:ea typeface="+mn-ea"/>
                          <a:cs typeface="Arial Unicode MS" pitchFamily="50" charset="-127"/>
                        </a:rPr>
                        <a:t>→</a:t>
                      </a:r>
                      <a:r>
                        <a:rPr lang="en-US" altLang="ko-KR" sz="1000" kern="1200" baseline="0" dirty="0" smtClean="0">
                          <a:solidFill>
                            <a:schemeClr val="tx1"/>
                          </a:solidFill>
                          <a:latin typeface="+mj-ea"/>
                          <a:ea typeface="+mj-ea"/>
                          <a:cs typeface="Arial Unicode MS" pitchFamily="50" charset="-127"/>
                        </a:rPr>
                        <a:t>HDMI2</a:t>
                      </a:r>
                      <a:r>
                        <a:rPr lang="en-US" altLang="ko-KR" sz="1000" kern="1200" baseline="0" dirty="0" smtClean="0">
                          <a:solidFill>
                            <a:schemeClr val="tx1"/>
                          </a:solidFill>
                          <a:latin typeface="+mj-ea"/>
                          <a:ea typeface="+mn-ea"/>
                          <a:cs typeface="Arial Unicode MS" pitchFamily="50" charset="-127"/>
                        </a:rPr>
                        <a:t>→</a:t>
                      </a:r>
                      <a:r>
                        <a:rPr lang="en-US" altLang="ko-KR" sz="1000" kern="1200" baseline="0" dirty="0" smtClean="0">
                          <a:solidFill>
                            <a:schemeClr val="tx1"/>
                          </a:solidFill>
                          <a:latin typeface="+mj-ea"/>
                          <a:ea typeface="+mj-ea"/>
                          <a:cs typeface="Arial Unicode MS" pitchFamily="50" charset="-127"/>
                        </a:rPr>
                        <a:t>HDMI3 </a:t>
                      </a: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242915">
                <a:tc>
                  <a:txBody>
                    <a:bodyPr/>
                    <a:lstStyle/>
                    <a:p>
                      <a:pPr algn="ctr" latinLnBrk="1"/>
                      <a:r>
                        <a:rPr lang="en-US" altLang="ko-KR" sz="1000" dirty="0">
                          <a:solidFill>
                            <a:schemeClr val="tx1"/>
                          </a:solidFill>
                          <a:latin typeface="+mj-ea"/>
                          <a:ea typeface="+mj-ea"/>
                          <a:cs typeface="Arial Unicode MS" pitchFamily="50" charset="-127"/>
                        </a:rPr>
                        <a:t>DP</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smtClean="0">
                          <a:solidFill>
                            <a:schemeClr val="tx1"/>
                          </a:solidFill>
                          <a:latin typeface="+mj-ea"/>
                          <a:ea typeface="+mj-ea"/>
                          <a:cs typeface="Arial Unicode MS" pitchFamily="50" charset="-127"/>
                        </a:rPr>
                        <a:t>DISPLAY</a:t>
                      </a:r>
                      <a:r>
                        <a:rPr lang="en-US" altLang="ko-KR" sz="1000" baseline="0" dirty="0" smtClean="0">
                          <a:solidFill>
                            <a:schemeClr val="tx1"/>
                          </a:solidFill>
                          <a:latin typeface="+mj-ea"/>
                          <a:ea typeface="+mj-ea"/>
                          <a:cs typeface="Arial Unicode MS" pitchFamily="50" charset="-127"/>
                        </a:rPr>
                        <a:t> </a:t>
                      </a:r>
                      <a:r>
                        <a:rPr lang="en-US" altLang="ko-KR" sz="1000" dirty="0" smtClean="0">
                          <a:solidFill>
                            <a:schemeClr val="tx1"/>
                          </a:solidFill>
                          <a:latin typeface="+mj-ea"/>
                          <a:ea typeface="+mj-ea"/>
                          <a:cs typeface="Arial Unicode MS" pitchFamily="50" charset="-127"/>
                        </a:rPr>
                        <a:t>PORT</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242915">
                <a:tc>
                  <a:txBody>
                    <a:bodyPr/>
                    <a:lstStyle/>
                    <a:p>
                      <a:pPr algn="ctr" latinLnBrk="1"/>
                      <a:r>
                        <a:rPr lang="en-US" altLang="ko-KR" sz="1000" dirty="0">
                          <a:solidFill>
                            <a:schemeClr val="tx1"/>
                          </a:solidFill>
                          <a:latin typeface="+mj-ea"/>
                          <a:ea typeface="+mj-ea"/>
                          <a:cs typeface="Arial Unicode MS" pitchFamily="50" charset="-127"/>
                        </a:rPr>
                        <a:t>ECO</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smtClean="0">
                          <a:solidFill>
                            <a:schemeClr val="tx1"/>
                          </a:solidFill>
                          <a:latin typeface="+mj-ea"/>
                          <a:ea typeface="+mj-ea"/>
                          <a:cs typeface="Arial Unicode MS" pitchFamily="50" charset="-127"/>
                        </a:rPr>
                        <a:t>Adjust</a:t>
                      </a:r>
                      <a:r>
                        <a:rPr lang="en-US" altLang="ko-KR" sz="1000" baseline="0" dirty="0" smtClean="0">
                          <a:solidFill>
                            <a:schemeClr val="tx1"/>
                          </a:solidFill>
                          <a:latin typeface="+mj-ea"/>
                          <a:ea typeface="+mj-ea"/>
                          <a:cs typeface="Arial Unicode MS" pitchFamily="50" charset="-127"/>
                        </a:rPr>
                        <a:t> screen bright ( 3 steps)</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242915">
                <a:tc>
                  <a:txBody>
                    <a:bodyPr/>
                    <a:lstStyle/>
                    <a:p>
                      <a:pPr algn="ctr" latinLnBrk="1"/>
                      <a:r>
                        <a:rPr lang="en-US" altLang="ko-KR" sz="1000" dirty="0">
                          <a:solidFill>
                            <a:schemeClr val="tx1"/>
                          </a:solidFill>
                          <a:latin typeface="+mj-ea"/>
                          <a:ea typeface="+mj-ea"/>
                          <a:cs typeface="Arial Unicode MS" pitchFamily="50" charset="-127"/>
                        </a:rPr>
                        <a:t>OPS</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smtClean="0">
                          <a:solidFill>
                            <a:schemeClr val="tx1"/>
                          </a:solidFill>
                          <a:latin typeface="+mj-ea"/>
                          <a:ea typeface="+mj-ea"/>
                          <a:cs typeface="Arial Unicode MS" pitchFamily="50" charset="-127"/>
                        </a:rPr>
                        <a:t>OPS PC</a:t>
                      </a:r>
                      <a:r>
                        <a:rPr lang="en-US" altLang="ko-KR" sz="1000" baseline="0" dirty="0" smtClean="0">
                          <a:solidFill>
                            <a:schemeClr val="tx1"/>
                          </a:solidFill>
                          <a:latin typeface="+mj-ea"/>
                          <a:ea typeface="+mj-ea"/>
                          <a:cs typeface="Arial Unicode MS" pitchFamily="50" charset="-127"/>
                        </a:rPr>
                        <a:t> select</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r h="242915">
                <a:tc>
                  <a:txBody>
                    <a:bodyPr/>
                    <a:lstStyle/>
                    <a:p>
                      <a:pPr algn="ctr" latinLnBrk="1"/>
                      <a:r>
                        <a:rPr lang="en-US" altLang="ko-KR" sz="1000" dirty="0">
                          <a:solidFill>
                            <a:schemeClr val="tx1"/>
                          </a:solidFill>
                          <a:latin typeface="+mj-ea"/>
                          <a:ea typeface="+mj-ea"/>
                          <a:cs typeface="Arial Unicode MS" pitchFamily="50" charset="-127"/>
                        </a:rPr>
                        <a:t>VGA</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smtClean="0">
                          <a:solidFill>
                            <a:schemeClr val="tx1"/>
                          </a:solidFill>
                          <a:latin typeface="+mj-ea"/>
                          <a:ea typeface="+mj-ea"/>
                          <a:cs typeface="Arial Unicode MS" pitchFamily="50" charset="-127"/>
                        </a:rPr>
                        <a:t>VGA in</a:t>
                      </a:r>
                      <a:r>
                        <a:rPr lang="en-US" altLang="ko-KR" sz="1000" baseline="0" dirty="0" smtClean="0">
                          <a:solidFill>
                            <a:schemeClr val="tx1"/>
                          </a:solidFill>
                          <a:latin typeface="+mj-ea"/>
                          <a:ea typeface="+mj-ea"/>
                          <a:cs typeface="Arial Unicode MS" pitchFamily="50" charset="-127"/>
                        </a:rPr>
                        <a:t>put select</a:t>
                      </a:r>
                      <a:r>
                        <a:rPr lang="ko-KR" altLang="en-US" sz="1000" dirty="0" smtClean="0">
                          <a:solidFill>
                            <a:schemeClr val="tx1"/>
                          </a:solidFill>
                          <a:latin typeface="+mj-ea"/>
                          <a:ea typeface="+mj-ea"/>
                          <a:cs typeface="Arial Unicode MS" pitchFamily="50" charset="-127"/>
                        </a:rPr>
                        <a:t> </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9"/>
                  </a:ext>
                </a:extLst>
              </a:tr>
              <a:tr h="242915">
                <a:tc>
                  <a:txBody>
                    <a:bodyPr/>
                    <a:lstStyle/>
                    <a:p>
                      <a:pPr algn="ctr" latinLnBrk="1"/>
                      <a:r>
                        <a:rPr lang="en-US" altLang="ko-KR" sz="1000" dirty="0">
                          <a:solidFill>
                            <a:schemeClr val="tx1"/>
                          </a:solidFill>
                          <a:latin typeface="+mj-ea"/>
                          <a:ea typeface="+mj-ea"/>
                          <a:cs typeface="Arial Unicode MS" pitchFamily="50" charset="-127"/>
                        </a:rPr>
                        <a:t>DICOM</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mj-ea"/>
                          <a:ea typeface="+mj-ea"/>
                          <a:cs typeface="Arial Unicode MS" pitchFamily="50" charset="-127"/>
                        </a:rPr>
                        <a:t>DICOM</a:t>
                      </a:r>
                      <a:r>
                        <a:rPr lang="en-US" altLang="ko-KR" sz="1000" baseline="0" dirty="0">
                          <a:solidFill>
                            <a:schemeClr val="tx1"/>
                          </a:solidFill>
                          <a:latin typeface="+mj-ea"/>
                          <a:ea typeface="+mj-ea"/>
                          <a:cs typeface="Arial Unicode MS" pitchFamily="50" charset="-127"/>
                        </a:rPr>
                        <a:t> </a:t>
                      </a:r>
                      <a:r>
                        <a:rPr lang="en-US" altLang="ko-KR" sz="1000" baseline="0" dirty="0" smtClean="0">
                          <a:solidFill>
                            <a:schemeClr val="tx1"/>
                          </a:solidFill>
                          <a:latin typeface="+mj-ea"/>
                          <a:ea typeface="+mj-ea"/>
                          <a:cs typeface="Arial Unicode MS" pitchFamily="50" charset="-127"/>
                        </a:rPr>
                        <a:t>On / OFF</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0"/>
                  </a:ext>
                </a:extLst>
              </a:tr>
              <a:tr h="242915">
                <a:tc>
                  <a:txBody>
                    <a:bodyPr/>
                    <a:lstStyle/>
                    <a:p>
                      <a:pPr algn="ctr" latinLnBrk="1"/>
                      <a:r>
                        <a:rPr lang="en-US" altLang="ko-KR" sz="1000" b="0" dirty="0">
                          <a:solidFill>
                            <a:schemeClr val="tx1"/>
                          </a:solidFill>
                          <a:latin typeface="+mj-ea"/>
                          <a:ea typeface="+mj-ea"/>
                          <a:cs typeface="Arial Unicode MS" pitchFamily="50" charset="-127"/>
                        </a:rPr>
                        <a:t>MIRROR</a:t>
                      </a:r>
                      <a:endParaRPr lang="ko-KR" altLang="en-US" sz="1000" b="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err="1" smtClean="0">
                          <a:solidFill>
                            <a:schemeClr val="tx1"/>
                          </a:solidFill>
                          <a:latin typeface="Arial Unicode MS" pitchFamily="50" charset="-127"/>
                          <a:ea typeface="Arial Unicode MS" pitchFamily="50" charset="-127"/>
                          <a:cs typeface="Arial Unicode MS" pitchFamily="50" charset="-127"/>
                        </a:rPr>
                        <a:t>Mirrroring</a:t>
                      </a:r>
                      <a:r>
                        <a:rPr lang="en-US" altLang="ko-KR" sz="1000" baseline="0" dirty="0" smtClean="0">
                          <a:solidFill>
                            <a:schemeClr val="tx1"/>
                          </a:solidFill>
                          <a:latin typeface="Arial Unicode MS" pitchFamily="50" charset="-127"/>
                          <a:ea typeface="Arial Unicode MS" pitchFamily="50" charset="-127"/>
                          <a:cs typeface="Arial Unicode MS" pitchFamily="50" charset="-127"/>
                        </a:rPr>
                        <a:t> with </a:t>
                      </a:r>
                      <a:r>
                        <a:rPr lang="en-US" altLang="ko-KR" sz="1000" dirty="0" err="1" smtClean="0">
                          <a:solidFill>
                            <a:schemeClr val="tx1"/>
                          </a:solidFill>
                          <a:latin typeface="Arial Unicode MS" pitchFamily="50" charset="-127"/>
                          <a:ea typeface="Arial Unicode MS" pitchFamily="50" charset="-127"/>
                          <a:cs typeface="Arial Unicode MS" pitchFamily="50" charset="-127"/>
                        </a:rPr>
                        <a:t>Eshare</a:t>
                      </a:r>
                      <a:endParaRPr lang="ko-KR" altLang="en-US" sz="1000" dirty="0">
                        <a:solidFill>
                          <a:schemeClr val="tx1"/>
                        </a:solidFill>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1"/>
                  </a:ext>
                </a:extLst>
              </a:tr>
              <a:tr h="242915">
                <a:tc>
                  <a:txBody>
                    <a:bodyPr/>
                    <a:lstStyle/>
                    <a:p>
                      <a:pPr algn="ctr" latinLnBrk="1"/>
                      <a:r>
                        <a:rPr lang="en-US" altLang="ko-KR" sz="1000" dirty="0">
                          <a:solidFill>
                            <a:schemeClr val="tx1"/>
                          </a:solidFill>
                          <a:latin typeface="+mj-ea"/>
                          <a:ea typeface="+mj-ea"/>
                          <a:cs typeface="Arial Unicode MS" pitchFamily="50" charset="-127"/>
                        </a:rPr>
                        <a:t>EYE</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Arial Unicode MS" pitchFamily="50" charset="-127"/>
                          <a:ea typeface="Arial Unicode MS" pitchFamily="50" charset="-127"/>
                          <a:cs typeface="Arial Unicode MS" pitchFamily="50" charset="-127"/>
                        </a:rPr>
                        <a:t>Eye</a:t>
                      </a:r>
                      <a:r>
                        <a:rPr lang="en-US" altLang="ko-KR" sz="1000" baseline="0" dirty="0">
                          <a:solidFill>
                            <a:schemeClr val="tx1"/>
                          </a:solidFill>
                          <a:latin typeface="Arial Unicode MS" pitchFamily="50" charset="-127"/>
                          <a:ea typeface="Arial Unicode MS" pitchFamily="50" charset="-127"/>
                          <a:cs typeface="Arial Unicode MS" pitchFamily="50" charset="-127"/>
                        </a:rPr>
                        <a:t> Protection On </a:t>
                      </a:r>
                      <a:r>
                        <a:rPr lang="en-US" altLang="ko-KR" sz="1000" baseline="0" dirty="0" smtClean="0">
                          <a:solidFill>
                            <a:schemeClr val="tx1"/>
                          </a:solidFill>
                          <a:latin typeface="Arial Unicode MS" pitchFamily="50" charset="-127"/>
                          <a:ea typeface="Arial Unicode MS" pitchFamily="50" charset="-127"/>
                          <a:cs typeface="Arial Unicode MS" pitchFamily="50" charset="-127"/>
                        </a:rPr>
                        <a:t>/Off</a:t>
                      </a:r>
                      <a:endParaRPr lang="en-US" altLang="ko-KR" sz="1000" dirty="0">
                        <a:solidFill>
                          <a:schemeClr val="tx1"/>
                        </a:solidFill>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2"/>
                  </a:ext>
                </a:extLst>
              </a:tr>
              <a:tr h="242915">
                <a:tc>
                  <a:txBody>
                    <a:bodyPr/>
                    <a:lstStyle/>
                    <a:p>
                      <a:pPr algn="ctr" latinLnBrk="1"/>
                      <a:r>
                        <a:rPr lang="en-US" altLang="ko-KR" sz="1000" dirty="0">
                          <a:solidFill>
                            <a:schemeClr val="tx1"/>
                          </a:solidFill>
                          <a:latin typeface="+mj-ea"/>
                          <a:ea typeface="+mj-ea"/>
                          <a:cs typeface="Arial Unicode MS" pitchFamily="50" charset="-127"/>
                        </a:rPr>
                        <a:t>MENU</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altLang="ko-KR" sz="1000" kern="1000" dirty="0">
                          <a:effectLst/>
                          <a:latin typeface="Arial Unicode MS" pitchFamily="50" charset="-127"/>
                          <a:ea typeface="Arial Unicode MS" pitchFamily="50" charset="-127"/>
                          <a:cs typeface="Arial Unicode MS" pitchFamily="50" charset="-127"/>
                        </a:rPr>
                        <a:t>Activates main OSD menu.</a:t>
                      </a:r>
                      <a:endParaRPr lang="ko-KR" altLang="ko-KR" sz="1000" kern="100" dirty="0">
                        <a:effectLst/>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3"/>
                  </a:ext>
                </a:extLst>
              </a:tr>
              <a:tr h="242915">
                <a:tc>
                  <a:txBody>
                    <a:bodyPr/>
                    <a:lstStyle/>
                    <a:p>
                      <a:pPr algn="ctr" latinLnBrk="1"/>
                      <a:r>
                        <a:rPr lang="en-US" altLang="ko-KR" sz="1000" dirty="0">
                          <a:solidFill>
                            <a:schemeClr val="tx1"/>
                          </a:solidFill>
                          <a:latin typeface="+mj-ea"/>
                          <a:ea typeface="+mj-ea"/>
                          <a:cs typeface="Arial Unicode MS" pitchFamily="50" charset="-127"/>
                        </a:rPr>
                        <a:t>EXIT</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altLang="ko-KR" sz="1000" kern="1000" dirty="0">
                          <a:solidFill>
                            <a:schemeClr val="tx1"/>
                          </a:solidFill>
                          <a:effectLst/>
                          <a:latin typeface="Arial Unicode MS" pitchFamily="50" charset="-127"/>
                          <a:ea typeface="Arial Unicode MS" pitchFamily="50" charset="-127"/>
                          <a:cs typeface="Arial Unicode MS" pitchFamily="50" charset="-127"/>
                        </a:rPr>
                        <a:t>Closes main OSD menu.</a:t>
                      </a:r>
                      <a:endParaRPr lang="ko-KR" altLang="ko-KR" sz="1000" kern="100" dirty="0">
                        <a:solidFill>
                          <a:schemeClr val="tx1"/>
                        </a:solidFill>
                        <a:effectLst/>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4"/>
                  </a:ext>
                </a:extLst>
              </a:tr>
              <a:tr h="259413">
                <a:tc>
                  <a:txBody>
                    <a:bodyPr/>
                    <a:lstStyle/>
                    <a:p>
                      <a:pPr algn="ctr" latinLnBrk="1"/>
                      <a:r>
                        <a:rPr lang="en-US" altLang="ko-KR" sz="1000" dirty="0">
                          <a:solidFill>
                            <a:schemeClr val="tx1"/>
                          </a:solidFill>
                          <a:latin typeface="+mj-ea"/>
                          <a:ea typeface="+mj-ea"/>
                          <a:cs typeface="Arial Unicode MS" pitchFamily="50" charset="-127"/>
                        </a:rPr>
                        <a:t>INFO</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100" b="0" i="0" kern="1200" dirty="0">
                          <a:solidFill>
                            <a:schemeClr val="dk1"/>
                          </a:solidFill>
                          <a:effectLst/>
                          <a:latin typeface="Arial Unicode MS" pitchFamily="50" charset="-127"/>
                          <a:ea typeface="Arial Unicode MS" pitchFamily="50" charset="-127"/>
                          <a:cs typeface="Arial Unicode MS" pitchFamily="50" charset="-127"/>
                        </a:rPr>
                        <a:t>Shows the current external input.</a:t>
                      </a:r>
                      <a:endParaRPr lang="ko-KR" altLang="en-US" sz="800" dirty="0">
                        <a:solidFill>
                          <a:schemeClr val="tx1"/>
                        </a:solidFill>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5"/>
                  </a:ext>
                </a:extLst>
              </a:tr>
              <a:tr h="407890">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ko-KR" altLang="en-US" sz="1000" dirty="0">
                          <a:solidFill>
                            <a:schemeClr val="tx1"/>
                          </a:solidFill>
                          <a:latin typeface="+mj-ea"/>
                          <a:ea typeface="+mj-ea"/>
                          <a:cs typeface="Arial Unicode MS" pitchFamily="50" charset="-127"/>
                        </a:rPr>
                        <a:t>▲ ◀ ▼ ▶</a:t>
                      </a:r>
                      <a:endParaRPr lang="en-US" altLang="ko-KR"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Arial Unicode MS" pitchFamily="50" charset="-127"/>
                          <a:ea typeface="Arial Unicode MS" pitchFamily="50" charset="-127"/>
                          <a:cs typeface="Arial Unicode MS" pitchFamily="50" charset="-127"/>
                        </a:rPr>
                        <a:t>Press these to adjust or select TV menu, or select APP under Android system</a:t>
                      </a: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6"/>
                  </a:ext>
                </a:extLst>
              </a:tr>
              <a:tr h="242915">
                <a:tc>
                  <a:txBody>
                    <a:bodyPr/>
                    <a:lstStyle/>
                    <a:p>
                      <a:pPr algn="ctr" latinLnBrk="1"/>
                      <a:r>
                        <a:rPr lang="en-US" altLang="ko-KR" sz="1000" dirty="0">
                          <a:solidFill>
                            <a:schemeClr val="tx1"/>
                          </a:solidFill>
                          <a:latin typeface="+mj-ea"/>
                          <a:ea typeface="+mj-ea"/>
                          <a:cs typeface="Arial Unicode MS" pitchFamily="50" charset="-127"/>
                        </a:rPr>
                        <a:t>OK</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kern="1000" dirty="0">
                          <a:effectLst/>
                          <a:latin typeface="Arial Unicode MS" pitchFamily="50" charset="-127"/>
                          <a:ea typeface="Arial Unicode MS" pitchFamily="50" charset="-127"/>
                          <a:cs typeface="Arial Unicode MS" pitchFamily="50" charset="-127"/>
                        </a:rPr>
                        <a:t>Select the highlighted menu option.</a:t>
                      </a:r>
                      <a:endParaRPr lang="ko-KR" altLang="ko-KR" sz="1000" kern="100" dirty="0">
                        <a:effectLst/>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7"/>
                  </a:ext>
                </a:extLst>
              </a:tr>
              <a:tr h="242915">
                <a:tc>
                  <a:txBody>
                    <a:bodyPr/>
                    <a:lstStyle/>
                    <a:p>
                      <a:pPr algn="ctr" latinLnBrk="1"/>
                      <a:r>
                        <a:rPr lang="en-US" altLang="ko-KR" sz="1000" dirty="0">
                          <a:solidFill>
                            <a:schemeClr val="tx1"/>
                          </a:solidFill>
                          <a:latin typeface="+mj-ea"/>
                          <a:ea typeface="+mj-ea"/>
                          <a:cs typeface="Arial Unicode MS" pitchFamily="50" charset="-127"/>
                        </a:rPr>
                        <a:t>PSM</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000" dirty="0" smtClean="0">
                          <a:latin typeface="Arial Unicode MS" pitchFamily="50" charset="-127"/>
                          <a:ea typeface="Arial Unicode MS" pitchFamily="50" charset="-127"/>
                          <a:cs typeface="Arial Unicode MS" pitchFamily="50" charset="-127"/>
                        </a:rPr>
                        <a:t>Standard/</a:t>
                      </a:r>
                      <a:r>
                        <a:rPr lang="en-US" altLang="ko-KR" sz="1000" baseline="0" dirty="0" smtClean="0">
                          <a:latin typeface="Arial Unicode MS" pitchFamily="50" charset="-127"/>
                          <a:ea typeface="Arial Unicode MS" pitchFamily="50" charset="-127"/>
                          <a:cs typeface="Arial Unicode MS" pitchFamily="50" charset="-127"/>
                        </a:rPr>
                        <a:t>Soft/Bright</a:t>
                      </a:r>
                      <a:endParaRPr lang="en-US" altLang="ko-KR" sz="1000" dirty="0">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8"/>
                  </a:ext>
                </a:extLst>
              </a:tr>
              <a:tr h="242915">
                <a:tc>
                  <a:txBody>
                    <a:bodyPr/>
                    <a:lstStyle/>
                    <a:p>
                      <a:pPr algn="ctr" latinLnBrk="1"/>
                      <a:r>
                        <a:rPr lang="en-US" altLang="ko-KR" sz="1000" dirty="0">
                          <a:solidFill>
                            <a:schemeClr val="tx1"/>
                          </a:solidFill>
                          <a:latin typeface="+mj-ea"/>
                          <a:ea typeface="+mj-ea"/>
                          <a:cs typeface="Arial Unicode MS" pitchFamily="50" charset="-127"/>
                        </a:rPr>
                        <a:t>SSM</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ko-KR" sz="1000" dirty="0" smtClean="0">
                          <a:latin typeface="Arial Unicode MS" pitchFamily="50" charset="-127"/>
                          <a:ea typeface="Arial Unicode MS" pitchFamily="50" charset="-127"/>
                          <a:cs typeface="Arial Unicode MS" pitchFamily="50" charset="-127"/>
                        </a:rPr>
                        <a:t>Standard/Light</a:t>
                      </a:r>
                      <a:r>
                        <a:rPr lang="en-US" altLang="ko-KR" sz="1000" baseline="0" dirty="0" smtClean="0">
                          <a:latin typeface="Arial Unicode MS" pitchFamily="50" charset="-127"/>
                          <a:ea typeface="Arial Unicode MS" pitchFamily="50" charset="-127"/>
                          <a:cs typeface="Arial Unicode MS" pitchFamily="50" charset="-127"/>
                        </a:rPr>
                        <a:t> ton/Bass</a:t>
                      </a:r>
                      <a:endParaRPr lang="en-US" altLang="ko-KR" sz="1000" dirty="0">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9"/>
                  </a:ext>
                </a:extLst>
              </a:tr>
              <a:tr h="242915">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000" dirty="0">
                          <a:solidFill>
                            <a:schemeClr val="tx1"/>
                          </a:solidFill>
                          <a:latin typeface="+mj-ea"/>
                          <a:ea typeface="+mj-ea"/>
                          <a:cs typeface="Arial Unicode MS" pitchFamily="50" charset="-127"/>
                        </a:rPr>
                        <a:t>VOL +</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altLang="ko-KR" sz="1000" kern="1000" dirty="0">
                          <a:effectLst/>
                          <a:latin typeface="Arial Unicode MS" pitchFamily="50" charset="-127"/>
                          <a:ea typeface="Arial Unicode MS" pitchFamily="50" charset="-127"/>
                          <a:cs typeface="Arial Unicode MS" pitchFamily="50" charset="-127"/>
                        </a:rPr>
                        <a:t>Volume Up</a:t>
                      </a:r>
                      <a:endParaRPr lang="ko-KR" altLang="ko-KR" sz="1000" kern="100" dirty="0">
                        <a:effectLst/>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20"/>
                  </a:ext>
                </a:extLst>
              </a:tr>
              <a:tr h="242915">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000" dirty="0">
                          <a:solidFill>
                            <a:schemeClr val="tx1"/>
                          </a:solidFill>
                          <a:latin typeface="+mj-ea"/>
                          <a:ea typeface="+mj-ea"/>
                          <a:cs typeface="Arial Unicode MS" pitchFamily="50" charset="-127"/>
                        </a:rPr>
                        <a:t>VOL -</a:t>
                      </a: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altLang="ko-KR" sz="1000" kern="1000" dirty="0">
                          <a:effectLst/>
                          <a:latin typeface="Arial Unicode MS" pitchFamily="50" charset="-127"/>
                          <a:ea typeface="Arial Unicode MS" pitchFamily="50" charset="-127"/>
                          <a:cs typeface="Arial Unicode MS" pitchFamily="50" charset="-127"/>
                        </a:rPr>
                        <a:t>Volume Down</a:t>
                      </a:r>
                      <a:endParaRPr lang="ko-KR" altLang="ko-KR" sz="1000" kern="100" dirty="0">
                        <a:effectLst/>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21"/>
                  </a:ext>
                </a:extLst>
              </a:tr>
              <a:tr h="407890">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endParaRPr lang="en-US" altLang="ko-KR" sz="1000" b="1" dirty="0">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Arial Unicode MS" pitchFamily="50" charset="-127"/>
                          <a:ea typeface="Arial Unicode MS" pitchFamily="50" charset="-127"/>
                          <a:cs typeface="Arial Unicode MS" pitchFamily="50" charset="-127"/>
                        </a:rPr>
                        <a:t>Press this key to go to the previous chapter or song</a:t>
                      </a:r>
                      <a:endParaRPr lang="ko-KR" altLang="en-US" sz="1000" dirty="0">
                        <a:solidFill>
                          <a:schemeClr val="tx1"/>
                        </a:solidFill>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22"/>
                  </a:ext>
                </a:extLst>
              </a:tr>
              <a:tr h="407890">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ko-KR" altLang="en-US" sz="1000" b="1" dirty="0">
                          <a:latin typeface="+mj-ea"/>
                          <a:ea typeface="+mj-ea"/>
                          <a:cs typeface="Arial Unicode MS" pitchFamily="50" charset="-127"/>
                        </a:rPr>
                        <a:t>▶</a:t>
                      </a:r>
                      <a:endParaRPr lang="en-US" altLang="ko-KR" sz="1000" b="1" dirty="0">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Arial Unicode MS" pitchFamily="50" charset="-127"/>
                          <a:ea typeface="Arial Unicode MS" pitchFamily="50" charset="-127"/>
                          <a:cs typeface="Arial Unicode MS" pitchFamily="50" charset="-127"/>
                        </a:rPr>
                        <a:t>Press this key to start to pause the playback in media and android</a:t>
                      </a:r>
                      <a:endParaRPr lang="ko-KR" altLang="en-US" sz="1000" dirty="0">
                        <a:solidFill>
                          <a:schemeClr val="tx1"/>
                        </a:solidFill>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23"/>
                  </a:ext>
                </a:extLst>
              </a:tr>
              <a:tr h="242915">
                <a:tc>
                  <a:txBody>
                    <a:bodyPr/>
                    <a:lstStyle/>
                    <a:p>
                      <a:pPr algn="ctr"/>
                      <a:r>
                        <a:rPr lang="ko-KR" altLang="en-US" sz="1000" b="1" dirty="0">
                          <a:latin typeface="+mj-ea"/>
                          <a:ea typeface="+mj-ea"/>
                          <a:cs typeface="Arial Unicode MS" pitchFamily="50" charset="-127"/>
                        </a:rPr>
                        <a:t>■</a:t>
                      </a:r>
                      <a:endParaRPr lang="en-US" altLang="ko-KR" sz="1000" b="1" dirty="0">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Arial Unicode MS" pitchFamily="50" charset="-127"/>
                          <a:ea typeface="Arial Unicode MS" pitchFamily="50" charset="-127"/>
                          <a:cs typeface="Arial Unicode MS" pitchFamily="50" charset="-127"/>
                        </a:rPr>
                        <a:t>Press this key to stop back</a:t>
                      </a:r>
                      <a:endParaRPr lang="ko-KR" altLang="en-US" sz="1000" dirty="0">
                        <a:solidFill>
                          <a:schemeClr val="tx1"/>
                        </a:solidFill>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24"/>
                  </a:ext>
                </a:extLst>
              </a:tr>
              <a:tr h="242915">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endParaRPr lang="en-US" altLang="ko-KR" sz="1000" b="1" dirty="0">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Arial Unicode MS" pitchFamily="50" charset="-127"/>
                          <a:ea typeface="Arial Unicode MS" pitchFamily="50" charset="-127"/>
                          <a:cs typeface="Arial Unicode MS" pitchFamily="50" charset="-127"/>
                        </a:rPr>
                        <a:t>Press this key to go to the next chapter or song</a:t>
                      </a:r>
                      <a:endParaRPr lang="ko-KR" altLang="en-US" sz="1000" dirty="0">
                        <a:solidFill>
                          <a:schemeClr val="tx1"/>
                        </a:solidFill>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25"/>
                  </a:ext>
                </a:extLst>
              </a:tr>
              <a:tr h="291708">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Arial Unicode MS" pitchFamily="50" charset="-127"/>
                          <a:ea typeface="Arial Unicode MS" pitchFamily="50" charset="-127"/>
                          <a:cs typeface="Arial Unicode MS" pitchFamily="50" charset="-127"/>
                        </a:rPr>
                        <a:t>Activates</a:t>
                      </a:r>
                      <a:r>
                        <a:rPr lang="en-US" altLang="ko-KR" sz="1000" baseline="0" dirty="0">
                          <a:solidFill>
                            <a:schemeClr val="tx1"/>
                          </a:solidFill>
                          <a:latin typeface="Arial Unicode MS" pitchFamily="50" charset="-127"/>
                          <a:ea typeface="Arial Unicode MS" pitchFamily="50" charset="-127"/>
                          <a:cs typeface="Arial Unicode MS" pitchFamily="50" charset="-127"/>
                        </a:rPr>
                        <a:t> </a:t>
                      </a:r>
                      <a:r>
                        <a:rPr lang="en-US" altLang="ko-KR" sz="1000" dirty="0">
                          <a:solidFill>
                            <a:schemeClr val="tx1"/>
                          </a:solidFill>
                          <a:latin typeface="Arial Unicode MS" pitchFamily="50" charset="-127"/>
                          <a:ea typeface="Arial Unicode MS" pitchFamily="50" charset="-127"/>
                          <a:cs typeface="Arial Unicode MS" pitchFamily="50" charset="-127"/>
                        </a:rPr>
                        <a:t>Floating</a:t>
                      </a:r>
                      <a:r>
                        <a:rPr lang="en-US" altLang="ko-KR" sz="1000" baseline="0" dirty="0">
                          <a:solidFill>
                            <a:schemeClr val="tx1"/>
                          </a:solidFill>
                          <a:latin typeface="Arial Unicode MS" pitchFamily="50" charset="-127"/>
                          <a:ea typeface="Arial Unicode MS" pitchFamily="50" charset="-127"/>
                          <a:cs typeface="Arial Unicode MS" pitchFamily="50" charset="-127"/>
                        </a:rPr>
                        <a:t> Menu</a:t>
                      </a:r>
                      <a:endParaRPr lang="ko-KR" altLang="en-US" sz="1000" dirty="0">
                        <a:solidFill>
                          <a:schemeClr val="tx1"/>
                        </a:solidFill>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26"/>
                  </a:ext>
                </a:extLst>
              </a:tr>
              <a:tr h="321700">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endParaRPr lang="en-US" altLang="ko-KR" sz="1000" dirty="0" smtClean="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Arial Unicode MS" pitchFamily="50" charset="-127"/>
                          <a:ea typeface="Arial Unicode MS" pitchFamily="50" charset="-127"/>
                          <a:cs typeface="Arial Unicode MS" pitchFamily="50" charset="-127"/>
                        </a:rPr>
                        <a:t>Activates Home Screen</a:t>
                      </a:r>
                      <a:endParaRPr lang="ko-KR" altLang="en-US" sz="1000" dirty="0">
                        <a:solidFill>
                          <a:schemeClr val="tx1"/>
                        </a:solidFill>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27"/>
                  </a:ext>
                </a:extLst>
              </a:tr>
              <a:tr h="309050">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endParaRPr lang="ko-KR" altLang="en-US" sz="1000" dirty="0">
                        <a:solidFill>
                          <a:schemeClr val="tx1"/>
                        </a:solidFill>
                        <a:latin typeface="+mj-ea"/>
                        <a:ea typeface="+mj-ea"/>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000" dirty="0">
                          <a:solidFill>
                            <a:schemeClr val="tx1"/>
                          </a:solidFill>
                          <a:latin typeface="Arial Unicode MS" pitchFamily="50" charset="-127"/>
                          <a:ea typeface="Arial Unicode MS" pitchFamily="50" charset="-127"/>
                          <a:cs typeface="Arial Unicode MS" pitchFamily="50" charset="-127"/>
                        </a:rPr>
                        <a:t>TOUCH ON/OFF</a:t>
                      </a:r>
                      <a:endParaRPr lang="ko-KR" altLang="en-US" sz="1000" dirty="0">
                        <a:solidFill>
                          <a:schemeClr val="tx1"/>
                        </a:solidFill>
                        <a:latin typeface="Arial Unicode MS" pitchFamily="50" charset="-127"/>
                        <a:ea typeface="Arial Unicode MS" pitchFamily="50" charset="-127"/>
                        <a:cs typeface="Arial Unicode MS" pitchFamily="50" charset="-127"/>
                      </a:endParaRPr>
                    </a:p>
                  </a:txBody>
                  <a:tcPr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28"/>
                  </a:ext>
                </a:extLst>
              </a:tr>
            </a:tbl>
          </a:graphicData>
        </a:graphic>
      </p:graphicFrame>
      <p:pic>
        <p:nvPicPr>
          <p:cNvPr id="12"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925" y="8461028"/>
            <a:ext cx="297447" cy="21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9045" y="8770757"/>
            <a:ext cx="295033" cy="20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036" y="9081080"/>
            <a:ext cx="300215" cy="188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그룹 14"/>
          <p:cNvGrpSpPr/>
          <p:nvPr/>
        </p:nvGrpSpPr>
        <p:grpSpPr>
          <a:xfrm>
            <a:off x="2953214" y="1666288"/>
            <a:ext cx="125342" cy="45728"/>
            <a:chOff x="2989790" y="1629712"/>
            <a:chExt cx="125342" cy="45728"/>
          </a:xfrm>
        </p:grpSpPr>
        <p:sp>
          <p:nvSpPr>
            <p:cNvPr id="16" name="사다리꼴 15"/>
            <p:cNvSpPr/>
            <p:nvPr/>
          </p:nvSpPr>
          <p:spPr>
            <a:xfrm rot="16200000" flipH="1">
              <a:off x="2989790" y="1629721"/>
              <a:ext cx="45719" cy="45719"/>
            </a:xfrm>
            <a:prstGeom prst="trapezoid">
              <a:avLst>
                <a:gd name="adj" fmla="val 352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7" name="직선 연결선 16"/>
            <p:cNvCxnSpPr/>
            <p:nvPr/>
          </p:nvCxnSpPr>
          <p:spPr>
            <a:xfrm flipH="1">
              <a:off x="3069768" y="1629720"/>
              <a:ext cx="45364"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a:off x="3069768" y="1629712"/>
              <a:ext cx="45364"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그룹 18"/>
          <p:cNvGrpSpPr/>
          <p:nvPr/>
        </p:nvGrpSpPr>
        <p:grpSpPr>
          <a:xfrm>
            <a:off x="2912034" y="1974154"/>
            <a:ext cx="171892" cy="85724"/>
            <a:chOff x="2936418" y="1829752"/>
            <a:chExt cx="171892" cy="85724"/>
          </a:xfrm>
        </p:grpSpPr>
        <p:sp>
          <p:nvSpPr>
            <p:cNvPr id="20" name="직사각형 19"/>
            <p:cNvSpPr/>
            <p:nvPr/>
          </p:nvSpPr>
          <p:spPr>
            <a:xfrm>
              <a:off x="2989790" y="1829752"/>
              <a:ext cx="118520" cy="857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오른쪽 화살표 20"/>
            <p:cNvSpPr/>
            <p:nvPr/>
          </p:nvSpPr>
          <p:spPr>
            <a:xfrm>
              <a:off x="2936418" y="1849755"/>
              <a:ext cx="13335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22" name="그림 2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7486" y="1349693"/>
            <a:ext cx="250328" cy="137795"/>
          </a:xfrm>
          <a:prstGeom prst="rect">
            <a:avLst/>
          </a:prstGeom>
          <a:noFill/>
        </p:spPr>
      </p:pic>
      <p:grpSp>
        <p:nvGrpSpPr>
          <p:cNvPr id="25" name="그룹 24"/>
          <p:cNvGrpSpPr/>
          <p:nvPr/>
        </p:nvGrpSpPr>
        <p:grpSpPr>
          <a:xfrm rot="5400000">
            <a:off x="2977900" y="8179385"/>
            <a:ext cx="70485" cy="224832"/>
            <a:chOff x="-2103120" y="4472940"/>
            <a:chExt cx="281940" cy="396240"/>
          </a:xfrm>
          <a:solidFill>
            <a:schemeClr val="tx1"/>
          </a:solidFill>
        </p:grpSpPr>
        <p:sp>
          <p:nvSpPr>
            <p:cNvPr id="26" name="이등변 삼각형 25"/>
            <p:cNvSpPr/>
            <p:nvPr/>
          </p:nvSpPr>
          <p:spPr>
            <a:xfrm>
              <a:off x="-2103120" y="4648200"/>
              <a:ext cx="281940" cy="22098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이등변 삼각형 26"/>
            <p:cNvSpPr/>
            <p:nvPr/>
          </p:nvSpPr>
          <p:spPr>
            <a:xfrm>
              <a:off x="-2103120" y="4495800"/>
              <a:ext cx="281940" cy="22098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p:cNvSpPr/>
            <p:nvPr/>
          </p:nvSpPr>
          <p:spPr>
            <a:xfrm>
              <a:off x="-2103120" y="4472940"/>
              <a:ext cx="281940" cy="457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9" name="그룹 28"/>
          <p:cNvGrpSpPr/>
          <p:nvPr/>
        </p:nvGrpSpPr>
        <p:grpSpPr>
          <a:xfrm rot="16200000" flipH="1">
            <a:off x="2965827" y="7215257"/>
            <a:ext cx="70485" cy="224832"/>
            <a:chOff x="-2103120" y="4472940"/>
            <a:chExt cx="281940" cy="396240"/>
          </a:xfrm>
          <a:solidFill>
            <a:schemeClr val="tx1"/>
          </a:solidFill>
        </p:grpSpPr>
        <p:sp>
          <p:nvSpPr>
            <p:cNvPr id="30" name="이등변 삼각형 29"/>
            <p:cNvSpPr/>
            <p:nvPr/>
          </p:nvSpPr>
          <p:spPr>
            <a:xfrm>
              <a:off x="-2103120" y="4648200"/>
              <a:ext cx="281940" cy="22098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이등변 삼각형 30"/>
            <p:cNvSpPr/>
            <p:nvPr/>
          </p:nvSpPr>
          <p:spPr>
            <a:xfrm>
              <a:off x="-2103120" y="4495800"/>
              <a:ext cx="281940" cy="22098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p:cNvSpPr/>
            <p:nvPr/>
          </p:nvSpPr>
          <p:spPr>
            <a:xfrm>
              <a:off x="-2103120" y="4472940"/>
              <a:ext cx="281940" cy="457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3" name="그룹 32"/>
          <p:cNvGrpSpPr/>
          <p:nvPr/>
        </p:nvGrpSpPr>
        <p:grpSpPr>
          <a:xfrm>
            <a:off x="6002740" y="2817790"/>
            <a:ext cx="145563" cy="157197"/>
            <a:chOff x="7112144" y="2286255"/>
            <a:chExt cx="145563" cy="203414"/>
          </a:xfrm>
          <a:solidFill>
            <a:schemeClr val="tx1"/>
          </a:solidFill>
        </p:grpSpPr>
        <p:sp>
          <p:nvSpPr>
            <p:cNvPr id="34" name="원형 화살표 33"/>
            <p:cNvSpPr/>
            <p:nvPr/>
          </p:nvSpPr>
          <p:spPr>
            <a:xfrm>
              <a:off x="7112144" y="2286255"/>
              <a:ext cx="145563" cy="169306"/>
            </a:xfrm>
            <a:prstGeom prst="circularArrow">
              <a:avLst>
                <a:gd name="adj1" fmla="val 12500"/>
                <a:gd name="adj2" fmla="val 1142319"/>
                <a:gd name="adj3" fmla="val 20457681"/>
                <a:gd name="adj4" fmla="val 10618382"/>
                <a:gd name="adj5" fmla="val 12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5" name="원형 화살표 34"/>
            <p:cNvSpPr/>
            <p:nvPr/>
          </p:nvSpPr>
          <p:spPr>
            <a:xfrm flipH="1" flipV="1">
              <a:off x="7112144" y="2320363"/>
              <a:ext cx="145563" cy="169306"/>
            </a:xfrm>
            <a:prstGeom prst="circularArrow">
              <a:avLst>
                <a:gd name="adj1" fmla="val 12500"/>
                <a:gd name="adj2" fmla="val 1142319"/>
                <a:gd name="adj3" fmla="val 20457681"/>
                <a:gd name="adj4" fmla="val 10618382"/>
                <a:gd name="adj5" fmla="val 12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Tree>
    <p:extLst>
      <p:ext uri="{BB962C8B-B14F-4D97-AF65-F5344CB8AC3E}">
        <p14:creationId xmlns:p14="http://schemas.microsoft.com/office/powerpoint/2010/main" val="1056075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475200" y="565200"/>
            <a:ext cx="18501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altLang="ko-KR" sz="1200" b="1" dirty="0">
                <a:latin typeface="Arial Unicode MS" panose="020B0604020202020204" pitchFamily="50" charset="-127"/>
                <a:ea typeface="Arial Unicode MS" panose="020B0604020202020204" pitchFamily="50" charset="-127"/>
                <a:cs typeface="Arial Unicode MS" panose="020B0604020202020204" pitchFamily="50" charset="-127"/>
              </a:rPr>
              <a:t>4.1 </a:t>
            </a:r>
            <a:r>
              <a:rPr kumimoji="1" lang="en-US" altLang="zh-CN" sz="1200" b="1" dirty="0">
                <a:latin typeface="Arial Unicode MS" panose="020B0604020202020204" pitchFamily="50" charset="-127"/>
                <a:ea typeface="Arial Unicode MS" panose="020B0604020202020204" pitchFamily="50" charset="-127"/>
                <a:cs typeface="Arial Unicode MS" panose="020B0604020202020204" pitchFamily="50" charset="-127"/>
              </a:rPr>
              <a:t>How to insert battery</a:t>
            </a:r>
            <a:endParaRPr kumimoji="1" lang="en-US" altLang="ko-KR" sz="1200" b="1"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4" name="Rectangle 5"/>
          <p:cNvSpPr>
            <a:spLocks noChangeArrowheads="1"/>
          </p:cNvSpPr>
          <p:nvPr/>
        </p:nvSpPr>
        <p:spPr bwMode="auto">
          <a:xfrm>
            <a:off x="771383" y="785777"/>
            <a:ext cx="40720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1" lang="en-US" altLang="zh-CN" sz="1000" dirty="0">
                <a:latin typeface="Arial Unicode MS" panose="020B0604020202020204" pitchFamily="50" charset="-127"/>
                <a:ea typeface="Arial Unicode MS" panose="020B0604020202020204" pitchFamily="50" charset="-127"/>
                <a:cs typeface="Arial Unicode MS" panose="020B0604020202020204" pitchFamily="50" charset="-127"/>
              </a:rPr>
              <a:t>Insert the battery into proper polarities</a:t>
            </a:r>
            <a:r>
              <a:rPr kumimoji="1"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  </a:t>
            </a:r>
          </a:p>
          <a:p>
            <a:pPr fontAlgn="base">
              <a:spcBef>
                <a:spcPct val="0"/>
              </a:spcBef>
              <a:spcAft>
                <a:spcPct val="0"/>
              </a:spcAft>
            </a:pPr>
            <a:r>
              <a:rPr kumimoji="1"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Battery model: Alkaline Battery 1.5V(AAA)</a:t>
            </a:r>
            <a:endParaRPr kumimoji="1" lang="en-US" altLang="ko-KR" sz="5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6" name="TextBox 5"/>
          <p:cNvSpPr txBox="1"/>
          <p:nvPr/>
        </p:nvSpPr>
        <p:spPr>
          <a:xfrm>
            <a:off x="429247" y="5972709"/>
            <a:ext cx="5999507" cy="3031599"/>
          </a:xfrm>
          <a:prstGeom prst="rect">
            <a:avLst/>
          </a:prstGeom>
          <a:noFill/>
          <a:ln>
            <a:solidFill>
              <a:schemeClr val="tx1">
                <a:lumMod val="95000"/>
                <a:lumOff val="5000"/>
              </a:schemeClr>
            </a:solidFill>
          </a:ln>
        </p:spPr>
        <p:txBody>
          <a:bodyPr wrap="square" rtlCol="0">
            <a:spAutoFit/>
          </a:bodyPr>
          <a:lstStyle/>
          <a:p>
            <a:r>
              <a:rPr lang="en-US" altLang="ko-KR" sz="1050" b="1" dirty="0">
                <a:latin typeface="Arial Unicode MS" panose="020B0604020202020204" pitchFamily="50" charset="-127"/>
                <a:ea typeface="Arial Unicode MS" panose="020B0604020202020204" pitchFamily="50" charset="-127"/>
                <a:cs typeface="Arial Unicode MS" panose="020B0604020202020204" pitchFamily="50" charset="-127"/>
              </a:rPr>
              <a:t>BATTERY PRECAUTIONS</a:t>
            </a:r>
          </a:p>
          <a:p>
            <a:endParaRPr lang="en-US" altLang="ko-KR" sz="1050" dirty="0">
              <a:latin typeface="Arial Unicode MS" panose="020B0604020202020204" pitchFamily="50" charset="-127"/>
              <a:ea typeface="Arial Unicode MS" panose="020B0604020202020204" pitchFamily="50" charset="-127"/>
              <a:cs typeface="Arial Unicode MS" panose="020B0604020202020204" pitchFamily="50" charset="-127"/>
            </a:endParaRPr>
          </a:p>
          <a:p>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These precautions should be followed when using batteries in this device:</a:t>
            </a:r>
          </a:p>
          <a:p>
            <a:pPr marL="93663" indent="-93663">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The batteries may last approximately one year depending on how much the remote control is used. Replace batteries when the remote operation becomes erratic.</a:t>
            </a:r>
          </a:p>
          <a:p>
            <a:pPr marL="93663" indent="-93663">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Use only the size and type of batteries specified.</a:t>
            </a:r>
          </a:p>
          <a:p>
            <a:pPr marL="93663" indent="-93663">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Be sure to follow the correct polarity when installing the batteries as indicated in the battery compartment. Reversed batteries may cause damage to the device.</a:t>
            </a:r>
          </a:p>
          <a:p>
            <a:pPr marL="93663" indent="-93663">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mix different types of batteries together (e.g. Alkaline, Carbon-zinc or Rechargeable) or old batteries with fresh ones.</a:t>
            </a:r>
          </a:p>
          <a:p>
            <a:pPr marL="93663" indent="-93663">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If the device is not to be used for a long period of time, remove the batteries to prevent damage or injury from possible battery leakage.</a:t>
            </a:r>
          </a:p>
          <a:p>
            <a:pPr marL="93663" indent="-93663">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try to recharge batteries not intended to be recharged; they can overheat and rupture. (Follow battery manufacturer’s directions.)</a:t>
            </a:r>
          </a:p>
          <a:p>
            <a:pPr marL="93663" indent="-93663">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Please use caution when inserting batteries to avoid battery damage. If the spring terminal in the remote control remains in contact with a side of a damaged battery it can cause a short circuit. Never use damaged batteries as they can become very hot and are dangerous.</a:t>
            </a:r>
          </a:p>
          <a:p>
            <a:pPr marL="93663" indent="-93663">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Never expose batteries (battery pack or batteries installed) to excessive heat such as sunshine, fire or the like.</a:t>
            </a:r>
            <a:endParaRPr lang="ko-KR" altLang="en-US" sz="10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7" name="슬라이드 번호 개체 틀 6"/>
          <p:cNvSpPr>
            <a:spLocks noGrp="1"/>
          </p:cNvSpPr>
          <p:nvPr>
            <p:ph type="sldNum" sz="quarter" idx="12"/>
          </p:nvPr>
        </p:nvSpPr>
        <p:spPr/>
        <p:txBody>
          <a:bodyPr/>
          <a:lstStyle/>
          <a:p>
            <a:fld id="{06958B83-3E2E-483E-87DD-B04C77F9A75D}" type="slidenum">
              <a:rPr lang="ko-KR" altLang="en-US" smtClean="0"/>
              <a:pPr/>
              <a:t>16</a:t>
            </a:fld>
            <a:endParaRPr lang="ko-KR" altLang="en-US"/>
          </a:p>
        </p:txBody>
      </p:sp>
      <p:sp>
        <p:nvSpPr>
          <p:cNvPr id="21" name="타원 20"/>
          <p:cNvSpPr/>
          <p:nvPr/>
        </p:nvSpPr>
        <p:spPr>
          <a:xfrm>
            <a:off x="2050006" y="1746431"/>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1</a:t>
            </a:r>
            <a:endParaRPr lang="ko-KR" altLang="en-US" dirty="0"/>
          </a:p>
        </p:txBody>
      </p:sp>
      <p:pic>
        <p:nvPicPr>
          <p:cNvPr id="22" name="그림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968" y="2242118"/>
            <a:ext cx="740813" cy="2354839"/>
          </a:xfrm>
          <a:prstGeom prst="rect">
            <a:avLst/>
          </a:prstGeom>
        </p:spPr>
      </p:pic>
      <p:sp>
        <p:nvSpPr>
          <p:cNvPr id="23" name="위쪽 화살표 22"/>
          <p:cNvSpPr/>
          <p:nvPr/>
        </p:nvSpPr>
        <p:spPr>
          <a:xfrm>
            <a:off x="2050006" y="4402901"/>
            <a:ext cx="222738" cy="449679"/>
          </a:xfrm>
          <a:prstGeom prst="up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p:cNvSpPr txBox="1"/>
          <p:nvPr/>
        </p:nvSpPr>
        <p:spPr>
          <a:xfrm>
            <a:off x="1855160" y="4942416"/>
            <a:ext cx="537327" cy="261610"/>
          </a:xfrm>
          <a:prstGeom prst="rect">
            <a:avLst/>
          </a:prstGeom>
          <a:noFill/>
        </p:spPr>
        <p:txBody>
          <a:bodyPr wrap="none" rtlCol="0">
            <a:spAutoFit/>
          </a:bodyPr>
          <a:lstStyle/>
          <a:p>
            <a:r>
              <a:rPr lang="en-US" altLang="ko-KR" sz="1100" dirty="0">
                <a:latin typeface="Arial Unicode MS" pitchFamily="50" charset="-127"/>
                <a:ea typeface="Arial Unicode MS" pitchFamily="50" charset="-127"/>
                <a:cs typeface="Arial Unicode MS" pitchFamily="50" charset="-127"/>
              </a:rPr>
              <a:t>Open</a:t>
            </a:r>
            <a:endParaRPr lang="ko-KR" altLang="en-US" sz="1100" dirty="0">
              <a:latin typeface="Arial Unicode MS" pitchFamily="50" charset="-127"/>
              <a:ea typeface="Arial Unicode MS" pitchFamily="50" charset="-127"/>
              <a:cs typeface="Arial Unicode MS" pitchFamily="50" charset="-127"/>
            </a:endParaRPr>
          </a:p>
        </p:txBody>
      </p:sp>
      <p:sp>
        <p:nvSpPr>
          <p:cNvPr id="25" name="타원 24"/>
          <p:cNvSpPr/>
          <p:nvPr/>
        </p:nvSpPr>
        <p:spPr>
          <a:xfrm>
            <a:off x="4732094" y="1746431"/>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2</a:t>
            </a:r>
            <a:endParaRPr lang="ko-KR" altLang="en-US" dirty="0"/>
          </a:p>
        </p:txBody>
      </p:sp>
      <p:pic>
        <p:nvPicPr>
          <p:cNvPr id="26" name="그림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60027">
            <a:off x="3947719" y="2510817"/>
            <a:ext cx="271905" cy="2084206"/>
          </a:xfrm>
          <a:prstGeom prst="rect">
            <a:avLst/>
          </a:prstGeom>
        </p:spPr>
      </p:pic>
      <p:pic>
        <p:nvPicPr>
          <p:cNvPr id="27" name="그림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8427" y="2242119"/>
            <a:ext cx="730072" cy="2354839"/>
          </a:xfrm>
          <a:prstGeom prst="rect">
            <a:avLst/>
          </a:prstGeom>
        </p:spPr>
      </p:pic>
      <p:pic>
        <p:nvPicPr>
          <p:cNvPr id="28" name="그림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3001" y="3559643"/>
            <a:ext cx="442770" cy="875700"/>
          </a:xfrm>
          <a:prstGeom prst="rect">
            <a:avLst/>
          </a:prstGeom>
        </p:spPr>
      </p:pic>
      <p:cxnSp>
        <p:nvCxnSpPr>
          <p:cNvPr id="29" name="직선 연결선 28"/>
          <p:cNvCxnSpPr/>
          <p:nvPr/>
        </p:nvCxnSpPr>
        <p:spPr>
          <a:xfrm flipV="1">
            <a:off x="4200525" y="4355306"/>
            <a:ext cx="185738" cy="47595"/>
          </a:xfrm>
          <a:prstGeom prst="line">
            <a:avLst/>
          </a:prstGeom>
        </p:spPr>
        <p:style>
          <a:lnRef idx="1">
            <a:schemeClr val="dk1"/>
          </a:lnRef>
          <a:fillRef idx="0">
            <a:schemeClr val="dk1"/>
          </a:fillRef>
          <a:effectRef idx="0">
            <a:schemeClr val="dk1"/>
          </a:effectRef>
          <a:fontRef idx="minor">
            <a:schemeClr val="tx1"/>
          </a:fontRef>
        </p:style>
      </p:cxnSp>
      <p:cxnSp>
        <p:nvCxnSpPr>
          <p:cNvPr id="30" name="직선 연결선 29"/>
          <p:cNvCxnSpPr/>
          <p:nvPr/>
        </p:nvCxnSpPr>
        <p:spPr>
          <a:xfrm flipV="1">
            <a:off x="4219575" y="4424612"/>
            <a:ext cx="185738" cy="4997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71500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835200" y="565200"/>
            <a:ext cx="6292176" cy="677108"/>
          </a:xfrm>
          <a:prstGeom prst="rect">
            <a:avLst/>
          </a:prstGeom>
          <a:noFill/>
        </p:spPr>
        <p:txBody>
          <a:bodyPr wrap="square" rtlCol="0">
            <a:spAutoFit/>
          </a:bodyPr>
          <a:lstStyle/>
          <a:p>
            <a:pPr fontAlgn="base">
              <a:spcBef>
                <a:spcPct val="0"/>
              </a:spcBef>
              <a:spcAft>
                <a:spcPct val="0"/>
              </a:spcAft>
            </a:pPr>
            <a:r>
              <a:rPr kumimoji="1" lang="en-US" altLang="ko-KR" sz="1400" b="1" dirty="0">
                <a:latin typeface="Arial Unicode MS" pitchFamily="50" charset="-127"/>
                <a:ea typeface="Arial Unicode MS" pitchFamily="50" charset="-127"/>
                <a:cs typeface="Arial Unicode MS" pitchFamily="50" charset="-127"/>
              </a:rPr>
              <a:t>5. </a:t>
            </a:r>
            <a:r>
              <a:rPr kumimoji="1" lang="en-US" altLang="ko-KR" sz="1400" b="1" dirty="0" smtClean="0">
                <a:latin typeface="Arial Unicode MS" pitchFamily="50" charset="-127"/>
                <a:ea typeface="Arial Unicode MS" pitchFamily="50" charset="-127"/>
                <a:cs typeface="Arial Unicode MS" pitchFamily="50" charset="-127"/>
              </a:rPr>
              <a:t>Functions  and Description</a:t>
            </a:r>
            <a:endParaRPr kumimoji="1" lang="en-US" altLang="ko-KR" sz="1200" dirty="0">
              <a:latin typeface="Arial Unicode MS" pitchFamily="50" charset="-127"/>
              <a:ea typeface="Arial Unicode MS" pitchFamily="50" charset="-127"/>
              <a:cs typeface="Arial Unicode MS" pitchFamily="50" charset="-127"/>
            </a:endParaRPr>
          </a:p>
          <a:p>
            <a:pPr marL="185738" lvl="1" fontAlgn="base">
              <a:spcBef>
                <a:spcPct val="0"/>
              </a:spcBef>
              <a:spcAft>
                <a:spcPct val="0"/>
              </a:spcAft>
            </a:pPr>
            <a:r>
              <a:rPr kumimoji="1" lang="en-US" altLang="ko-KR" sz="1200" b="1" dirty="0">
                <a:latin typeface="Arial Unicode MS" pitchFamily="50" charset="-127"/>
                <a:ea typeface="Arial Unicode MS" pitchFamily="50" charset="-127"/>
                <a:cs typeface="Arial Unicode MS" pitchFamily="50" charset="-127"/>
              </a:rPr>
              <a:t>5.1 </a:t>
            </a:r>
            <a:r>
              <a:rPr kumimoji="1" lang="en-US" altLang="ko-KR" sz="1200" b="1" dirty="0" smtClean="0">
                <a:latin typeface="Arial Unicode MS" pitchFamily="50" charset="-127"/>
                <a:ea typeface="Arial Unicode MS" pitchFamily="50" charset="-127"/>
                <a:cs typeface="Arial Unicode MS" pitchFamily="50" charset="-127"/>
              </a:rPr>
              <a:t>Home screen</a:t>
            </a:r>
          </a:p>
          <a:p>
            <a:pPr marL="185738" lvl="1" fontAlgn="base">
              <a:spcBef>
                <a:spcPct val="0"/>
              </a:spcBef>
              <a:spcAft>
                <a:spcPct val="0"/>
              </a:spcAft>
            </a:pPr>
            <a:r>
              <a:rPr kumimoji="1" lang="en-US" altLang="ko-KR" sz="1200" b="1" dirty="0" smtClean="0">
                <a:solidFill>
                  <a:srgbClr val="FF0000"/>
                </a:solidFill>
                <a:latin typeface="Arial Unicode MS" pitchFamily="50" charset="-127"/>
                <a:ea typeface="Arial Unicode MS" pitchFamily="50" charset="-127"/>
                <a:cs typeface="Arial Unicode MS" pitchFamily="50" charset="-127"/>
              </a:rPr>
              <a:t> </a:t>
            </a:r>
            <a:r>
              <a:rPr kumimoji="1" lang="en-US" altLang="ko-KR" sz="1000" dirty="0" smtClean="0">
                <a:latin typeface="Arial Unicode MS" pitchFamily="50" charset="-127"/>
                <a:ea typeface="Arial Unicode MS" pitchFamily="50" charset="-127"/>
                <a:cs typeface="Arial Unicode MS" pitchFamily="50" charset="-127"/>
              </a:rPr>
              <a:t>In </a:t>
            </a:r>
            <a:r>
              <a:rPr kumimoji="1" lang="en-US" altLang="ko-KR" sz="1000" dirty="0">
                <a:latin typeface="Arial Unicode MS" pitchFamily="50" charset="-127"/>
                <a:ea typeface="Arial Unicode MS" pitchFamily="50" charset="-127"/>
                <a:cs typeface="Arial Unicode MS" pitchFamily="50" charset="-127"/>
              </a:rPr>
              <a:t>the home screen, you can see the following buttons:</a:t>
            </a:r>
          </a:p>
        </p:txBody>
      </p:sp>
      <p:sp>
        <p:nvSpPr>
          <p:cNvPr id="29" name="TextBox 28"/>
          <p:cNvSpPr txBox="1"/>
          <p:nvPr/>
        </p:nvSpPr>
        <p:spPr>
          <a:xfrm>
            <a:off x="475200" y="4851176"/>
            <a:ext cx="6292176" cy="1785104"/>
          </a:xfrm>
          <a:prstGeom prst="rect">
            <a:avLst/>
          </a:prstGeom>
          <a:noFill/>
        </p:spPr>
        <p:txBody>
          <a:bodyPr wrap="square" rtlCol="0">
            <a:spAutoFit/>
          </a:bodyPr>
          <a:lstStyle/>
          <a:p>
            <a:pPr marL="444500" fontAlgn="base">
              <a:spcBef>
                <a:spcPct val="0"/>
              </a:spcBef>
              <a:spcAft>
                <a:spcPct val="0"/>
              </a:spcAft>
            </a:pPr>
            <a:r>
              <a:rPr kumimoji="1" lang="ko-KR" altLang="en-US" sz="1000" b="1" dirty="0" smtClean="0">
                <a:latin typeface="Arial Unicode MS" pitchFamily="50" charset="-127"/>
                <a:ea typeface="Arial Unicode MS" pitchFamily="50" charset="-127"/>
                <a:cs typeface="Arial Unicode MS" pitchFamily="50" charset="-127"/>
              </a:rPr>
              <a:t>①   </a:t>
            </a:r>
            <a:r>
              <a:rPr kumimoji="1" lang="en-US" altLang="ko-KR" sz="1000" b="1" dirty="0" smtClean="0">
                <a:latin typeface="Arial Unicode MS" pitchFamily="50" charset="-127"/>
                <a:ea typeface="Arial Unicode MS" pitchFamily="50" charset="-127"/>
                <a:cs typeface="Arial Unicode MS" pitchFamily="50" charset="-127"/>
              </a:rPr>
              <a:t>File </a:t>
            </a:r>
            <a:r>
              <a:rPr kumimoji="1" lang="en-US" altLang="ko-KR" sz="1000" b="1" dirty="0">
                <a:latin typeface="Arial Unicode MS" pitchFamily="50" charset="-127"/>
                <a:ea typeface="Arial Unicode MS" pitchFamily="50" charset="-127"/>
                <a:cs typeface="Arial Unicode MS" pitchFamily="50" charset="-127"/>
              </a:rPr>
              <a:t>Manager</a:t>
            </a:r>
          </a:p>
          <a:p>
            <a:pPr marL="715963" lvl="1" fontAlgn="base">
              <a:spcBef>
                <a:spcPct val="0"/>
              </a:spcBef>
              <a:spcAft>
                <a:spcPct val="0"/>
              </a:spcAft>
            </a:pPr>
            <a:r>
              <a:rPr kumimoji="1" lang="en-US" altLang="ko-KR" sz="1000" dirty="0">
                <a:latin typeface="Arial Unicode MS" pitchFamily="50" charset="-127"/>
                <a:ea typeface="Arial Unicode MS" pitchFamily="50" charset="-127"/>
                <a:cs typeface="Arial Unicode MS" pitchFamily="50" charset="-127"/>
              </a:rPr>
              <a:t>Run, move, copy or delete folders and files.</a:t>
            </a:r>
          </a:p>
          <a:p>
            <a:pPr marL="715963" fontAlgn="base">
              <a:spcBef>
                <a:spcPct val="0"/>
              </a:spcBef>
              <a:spcAft>
                <a:spcPct val="0"/>
              </a:spcAft>
            </a:pPr>
            <a:endParaRPr kumimoji="1" lang="en-US" altLang="ko-KR" sz="1000" dirty="0">
              <a:latin typeface="Arial Unicode MS" pitchFamily="50" charset="-127"/>
              <a:ea typeface="Arial Unicode MS" pitchFamily="50" charset="-127"/>
              <a:cs typeface="Arial Unicode MS" pitchFamily="50" charset="-127"/>
            </a:endParaRPr>
          </a:p>
          <a:p>
            <a:pPr marL="715963" indent="-271463" fontAlgn="base">
              <a:spcBef>
                <a:spcPct val="0"/>
              </a:spcBef>
              <a:spcAft>
                <a:spcPct val="0"/>
              </a:spcAft>
              <a:buFont typeface="+mj-ea"/>
              <a:buAutoNum type="circleNumDbPlain" startAt="2"/>
            </a:pPr>
            <a:r>
              <a:rPr kumimoji="1" lang="en-US" altLang="ko-KR" sz="1000" b="1" dirty="0">
                <a:latin typeface="Arial Unicode MS" pitchFamily="50" charset="-127"/>
                <a:ea typeface="Arial Unicode MS" pitchFamily="50" charset="-127"/>
                <a:cs typeface="Arial Unicode MS" pitchFamily="50" charset="-127"/>
              </a:rPr>
              <a:t>Drawing</a:t>
            </a:r>
          </a:p>
          <a:p>
            <a:pPr marL="715963" lvl="1" fontAlgn="base">
              <a:spcBef>
                <a:spcPct val="0"/>
              </a:spcBef>
              <a:spcAft>
                <a:spcPct val="0"/>
              </a:spcAft>
            </a:pPr>
            <a:r>
              <a:rPr kumimoji="1" lang="en-US" altLang="ko-KR" sz="1000" dirty="0">
                <a:latin typeface="Arial Unicode MS" pitchFamily="50" charset="-127"/>
                <a:ea typeface="Arial Unicode MS" pitchFamily="50" charset="-127"/>
                <a:cs typeface="Arial Unicode MS" pitchFamily="50" charset="-127"/>
              </a:rPr>
              <a:t>Select the button to use the Drawing, writing application equipped on Interactive flat panel display.</a:t>
            </a:r>
          </a:p>
          <a:p>
            <a:pPr marL="715963" lvl="1" fontAlgn="base">
              <a:spcBef>
                <a:spcPct val="0"/>
              </a:spcBef>
              <a:spcAft>
                <a:spcPct val="0"/>
              </a:spcAft>
            </a:pPr>
            <a:endParaRPr kumimoji="1" lang="en-US" altLang="ko-KR" sz="1000" dirty="0">
              <a:latin typeface="Arial Unicode MS" pitchFamily="50" charset="-127"/>
              <a:ea typeface="Arial Unicode MS" pitchFamily="50" charset="-127"/>
              <a:cs typeface="Arial Unicode MS" pitchFamily="50" charset="-127"/>
            </a:endParaRPr>
          </a:p>
          <a:p>
            <a:pPr marL="715963" indent="-271463" fontAlgn="base">
              <a:spcBef>
                <a:spcPct val="0"/>
              </a:spcBef>
              <a:spcAft>
                <a:spcPct val="0"/>
              </a:spcAft>
              <a:buFont typeface="+mj-ea"/>
              <a:buAutoNum type="circleNumDbPlain" startAt="2"/>
            </a:pPr>
            <a:r>
              <a:rPr kumimoji="1" lang="en-US" altLang="ko-KR" sz="1000" b="1" dirty="0">
                <a:latin typeface="Arial Unicode MS" pitchFamily="50" charset="-127"/>
                <a:ea typeface="Arial Unicode MS" pitchFamily="50" charset="-127"/>
                <a:cs typeface="Arial Unicode MS" pitchFamily="50" charset="-127"/>
              </a:rPr>
              <a:t>More</a:t>
            </a:r>
          </a:p>
          <a:p>
            <a:pPr marL="715963" lvl="1" fontAlgn="base">
              <a:spcBef>
                <a:spcPct val="0"/>
              </a:spcBef>
              <a:spcAft>
                <a:spcPct val="0"/>
              </a:spcAft>
            </a:pPr>
            <a:r>
              <a:rPr kumimoji="1" lang="en-US" altLang="ko-KR" sz="1000" dirty="0">
                <a:latin typeface="Arial Unicode MS" pitchFamily="50" charset="-127"/>
                <a:ea typeface="Arial Unicode MS" pitchFamily="50" charset="-127"/>
                <a:cs typeface="Arial Unicode MS" pitchFamily="50" charset="-127"/>
              </a:rPr>
              <a:t>Users can choose more other applications, including multimedia player, system setup, WPS, Internet, camera, welcome AD, calculator, etc</a:t>
            </a:r>
          </a:p>
          <a:p>
            <a:pPr marL="715963" lvl="1" fontAlgn="base">
              <a:spcBef>
                <a:spcPct val="0"/>
              </a:spcBef>
              <a:spcAft>
                <a:spcPct val="0"/>
              </a:spcAft>
            </a:pPr>
            <a:endParaRPr kumimoji="1" lang="en-US" altLang="ko-KR" sz="1000" dirty="0">
              <a:latin typeface="Arial Unicode MS" pitchFamily="50" charset="-127"/>
              <a:ea typeface="Arial Unicode MS" pitchFamily="50" charset="-127"/>
              <a:cs typeface="Arial Unicode MS" pitchFamily="50" charset="-127"/>
            </a:endParaRPr>
          </a:p>
        </p:txBody>
      </p:sp>
      <p:sp>
        <p:nvSpPr>
          <p:cNvPr id="32" name="TextBox 31"/>
          <p:cNvSpPr txBox="1"/>
          <p:nvPr/>
        </p:nvSpPr>
        <p:spPr>
          <a:xfrm>
            <a:off x="2803342" y="3047811"/>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a:solidFill>
                  <a:schemeClr val="bg1"/>
                </a:solidFill>
                <a:latin typeface="Arial Unicode MS" pitchFamily="50" charset="-127"/>
                <a:ea typeface="Arial Unicode MS" pitchFamily="50" charset="-127"/>
                <a:cs typeface="Arial Unicode MS" pitchFamily="50" charset="-127"/>
              </a:rPr>
              <a:t>①</a:t>
            </a:r>
          </a:p>
        </p:txBody>
      </p:sp>
      <p:sp>
        <p:nvSpPr>
          <p:cNvPr id="33" name="TextBox 32"/>
          <p:cNvSpPr txBox="1"/>
          <p:nvPr/>
        </p:nvSpPr>
        <p:spPr>
          <a:xfrm>
            <a:off x="3291887" y="3038285"/>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a:solidFill>
                  <a:schemeClr val="bg1"/>
                </a:solidFill>
                <a:latin typeface="Arial Unicode MS" pitchFamily="50" charset="-127"/>
                <a:ea typeface="Arial Unicode MS" pitchFamily="50" charset="-127"/>
                <a:cs typeface="Arial Unicode MS" pitchFamily="50" charset="-127"/>
              </a:rPr>
              <a:t>②</a:t>
            </a:r>
          </a:p>
        </p:txBody>
      </p:sp>
      <p:sp>
        <p:nvSpPr>
          <p:cNvPr id="34" name="TextBox 33"/>
          <p:cNvSpPr txBox="1"/>
          <p:nvPr/>
        </p:nvSpPr>
        <p:spPr>
          <a:xfrm>
            <a:off x="3779215" y="3047811"/>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a:solidFill>
                  <a:schemeClr val="bg1"/>
                </a:solidFill>
                <a:latin typeface="Arial Unicode MS" pitchFamily="50" charset="-127"/>
                <a:ea typeface="Arial Unicode MS" pitchFamily="50" charset="-127"/>
                <a:cs typeface="Arial Unicode MS" pitchFamily="50" charset="-127"/>
              </a:rPr>
              <a:t>③</a:t>
            </a:r>
          </a:p>
        </p:txBody>
      </p:sp>
      <p:sp>
        <p:nvSpPr>
          <p:cNvPr id="3" name="슬라이드 번호 개체 틀 2"/>
          <p:cNvSpPr>
            <a:spLocks noGrp="1"/>
          </p:cNvSpPr>
          <p:nvPr>
            <p:ph type="sldNum" sz="quarter" idx="12"/>
          </p:nvPr>
        </p:nvSpPr>
        <p:spPr/>
        <p:txBody>
          <a:bodyPr/>
          <a:lstStyle/>
          <a:p>
            <a:fld id="{06958B83-3E2E-483E-87DD-B04C77F9A75D}" type="slidenum">
              <a:rPr lang="ko-KR" altLang="en-US" smtClean="0"/>
              <a:pPr/>
              <a:t>17</a:t>
            </a:fld>
            <a:endParaRPr lang="ko-KR" altLang="en-US"/>
          </a:p>
        </p:txBody>
      </p:sp>
      <p:sp>
        <p:nvSpPr>
          <p:cNvPr id="10" name="TextBox 9"/>
          <p:cNvSpPr txBox="1"/>
          <p:nvPr/>
        </p:nvSpPr>
        <p:spPr>
          <a:xfrm>
            <a:off x="1916832" y="2519329"/>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①</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11" name="TextBox 10"/>
          <p:cNvSpPr txBox="1"/>
          <p:nvPr/>
        </p:nvSpPr>
        <p:spPr>
          <a:xfrm>
            <a:off x="3037229" y="2542364"/>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②</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12" name="TextBox 11"/>
          <p:cNvSpPr txBox="1"/>
          <p:nvPr/>
        </p:nvSpPr>
        <p:spPr>
          <a:xfrm>
            <a:off x="4070256" y="2542364"/>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③</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13" name="TextBox 12"/>
          <p:cNvSpPr txBox="1"/>
          <p:nvPr/>
        </p:nvSpPr>
        <p:spPr>
          <a:xfrm>
            <a:off x="1916832" y="329169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④</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16" name="TextBox 15"/>
          <p:cNvSpPr txBox="1"/>
          <p:nvPr/>
        </p:nvSpPr>
        <p:spPr>
          <a:xfrm>
            <a:off x="2560982"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⑦</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17" name="TextBox 16"/>
          <p:cNvSpPr txBox="1"/>
          <p:nvPr/>
        </p:nvSpPr>
        <p:spPr>
          <a:xfrm>
            <a:off x="2867737"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⑧</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18" name="TextBox 17"/>
          <p:cNvSpPr txBox="1"/>
          <p:nvPr/>
        </p:nvSpPr>
        <p:spPr>
          <a:xfrm>
            <a:off x="3166368"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⑨</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19" name="TextBox 18"/>
          <p:cNvSpPr txBox="1"/>
          <p:nvPr/>
        </p:nvSpPr>
        <p:spPr>
          <a:xfrm>
            <a:off x="3485368"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⑩</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20" name="TextBox 19"/>
          <p:cNvSpPr txBox="1"/>
          <p:nvPr/>
        </p:nvSpPr>
        <p:spPr>
          <a:xfrm>
            <a:off x="3807316"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⑪</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21" name="TextBox 20"/>
          <p:cNvSpPr txBox="1"/>
          <p:nvPr/>
        </p:nvSpPr>
        <p:spPr>
          <a:xfrm>
            <a:off x="4121023"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⑫</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25" name="TextBox 24"/>
          <p:cNvSpPr txBox="1"/>
          <p:nvPr/>
        </p:nvSpPr>
        <p:spPr>
          <a:xfrm>
            <a:off x="1916832" y="2519329"/>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①</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31" name="TextBox 30"/>
          <p:cNvSpPr txBox="1"/>
          <p:nvPr/>
        </p:nvSpPr>
        <p:spPr>
          <a:xfrm>
            <a:off x="3037229" y="2542364"/>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②</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35" name="TextBox 34"/>
          <p:cNvSpPr txBox="1"/>
          <p:nvPr/>
        </p:nvSpPr>
        <p:spPr>
          <a:xfrm>
            <a:off x="4070256" y="2542364"/>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③</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36" name="TextBox 35"/>
          <p:cNvSpPr txBox="1"/>
          <p:nvPr/>
        </p:nvSpPr>
        <p:spPr>
          <a:xfrm>
            <a:off x="1916832" y="329169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④</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37" name="TextBox 36"/>
          <p:cNvSpPr txBox="1"/>
          <p:nvPr/>
        </p:nvSpPr>
        <p:spPr>
          <a:xfrm>
            <a:off x="3017775" y="3277422"/>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⑤</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38" name="TextBox 37"/>
          <p:cNvSpPr txBox="1"/>
          <p:nvPr/>
        </p:nvSpPr>
        <p:spPr>
          <a:xfrm>
            <a:off x="4050670" y="328734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⑥</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39" name="TextBox 38"/>
          <p:cNvSpPr txBox="1"/>
          <p:nvPr/>
        </p:nvSpPr>
        <p:spPr>
          <a:xfrm>
            <a:off x="2560982"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⑦</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40" name="TextBox 39"/>
          <p:cNvSpPr txBox="1"/>
          <p:nvPr/>
        </p:nvSpPr>
        <p:spPr>
          <a:xfrm>
            <a:off x="2867737"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⑧</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41" name="TextBox 40"/>
          <p:cNvSpPr txBox="1"/>
          <p:nvPr/>
        </p:nvSpPr>
        <p:spPr>
          <a:xfrm>
            <a:off x="3166368"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⑨</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42" name="TextBox 41"/>
          <p:cNvSpPr txBox="1"/>
          <p:nvPr/>
        </p:nvSpPr>
        <p:spPr>
          <a:xfrm>
            <a:off x="3485368"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⑩</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44" name="TextBox 43"/>
          <p:cNvSpPr txBox="1"/>
          <p:nvPr/>
        </p:nvSpPr>
        <p:spPr>
          <a:xfrm>
            <a:off x="3807316"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⑪</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sp>
        <p:nvSpPr>
          <p:cNvPr id="45" name="TextBox 44"/>
          <p:cNvSpPr txBox="1"/>
          <p:nvPr/>
        </p:nvSpPr>
        <p:spPr>
          <a:xfrm>
            <a:off x="4121023" y="4376936"/>
            <a:ext cx="338554" cy="276999"/>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lang="ko-KR" altLang="en-US" sz="1200" dirty="0" smtClean="0">
                <a:solidFill>
                  <a:schemeClr val="bg1"/>
                </a:solidFill>
                <a:latin typeface="맑은 고딕" panose="020B0503020000020004" pitchFamily="50" charset="-127"/>
                <a:ea typeface="+mj-ea"/>
                <a:cs typeface="Arial" panose="020B0604020202020204" pitchFamily="34" charset="0"/>
              </a:rPr>
              <a:t>⑫</a:t>
            </a:r>
            <a:endParaRPr lang="ko-KR" altLang="en-US" sz="1200" dirty="0">
              <a:solidFill>
                <a:schemeClr val="bg1"/>
              </a:solidFill>
              <a:latin typeface="맑은 고딕" panose="020B0503020000020004" pitchFamily="50" charset="-127"/>
              <a:ea typeface="+mj-ea"/>
              <a:cs typeface="Arial" panose="020B0604020202020204" pitchFamily="34" charset="0"/>
            </a:endParaRPr>
          </a:p>
        </p:txBody>
      </p:sp>
      <p:pic>
        <p:nvPicPr>
          <p:cNvPr id="46" name="그림 4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32631" y="1557599"/>
            <a:ext cx="4770000" cy="2685600"/>
          </a:xfrm>
          <a:prstGeom prst="rect">
            <a:avLst/>
          </a:prstGeom>
        </p:spPr>
      </p:pic>
      <p:sp>
        <p:nvSpPr>
          <p:cNvPr id="47" name="타원 46"/>
          <p:cNvSpPr/>
          <p:nvPr/>
        </p:nvSpPr>
        <p:spPr>
          <a:xfrm>
            <a:off x="3667345" y="3345957"/>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atin typeface="맑은 고딕" pitchFamily="50" charset="-127"/>
                <a:ea typeface="맑은 고딕" pitchFamily="50" charset="-127"/>
              </a:rPr>
              <a:t>3</a:t>
            </a:r>
            <a:endParaRPr lang="ko-KR" altLang="en-US" dirty="0">
              <a:latin typeface="맑은 고딕" pitchFamily="50" charset="-127"/>
              <a:ea typeface="맑은 고딕" pitchFamily="50" charset="-127"/>
            </a:endParaRPr>
          </a:p>
        </p:txBody>
      </p:sp>
      <p:sp>
        <p:nvSpPr>
          <p:cNvPr id="48" name="타원 47"/>
          <p:cNvSpPr/>
          <p:nvPr/>
        </p:nvSpPr>
        <p:spPr>
          <a:xfrm>
            <a:off x="3199752" y="3345957"/>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atin typeface="맑은 고딕" pitchFamily="50" charset="-127"/>
                <a:ea typeface="맑은 고딕" pitchFamily="50" charset="-127"/>
              </a:rPr>
              <a:t>2</a:t>
            </a:r>
            <a:endParaRPr lang="ko-KR" altLang="en-US" dirty="0">
              <a:latin typeface="맑은 고딕" pitchFamily="50" charset="-127"/>
              <a:ea typeface="맑은 고딕" pitchFamily="50" charset="-127"/>
            </a:endParaRPr>
          </a:p>
        </p:txBody>
      </p:sp>
      <p:sp>
        <p:nvSpPr>
          <p:cNvPr id="49" name="타원 48"/>
          <p:cNvSpPr/>
          <p:nvPr/>
        </p:nvSpPr>
        <p:spPr>
          <a:xfrm>
            <a:off x="2730259" y="3345957"/>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latin typeface="맑은 고딕" pitchFamily="50" charset="-127"/>
                <a:ea typeface="맑은 고딕" pitchFamily="50" charset="-127"/>
              </a:rPr>
              <a:t>1</a:t>
            </a:r>
            <a:endParaRPr lang="ko-KR" altLang="en-US" dirty="0">
              <a:latin typeface="맑은 고딕" pitchFamily="50" charset="-127"/>
              <a:ea typeface="맑은 고딕" pitchFamily="50" charset="-127"/>
            </a:endParaRPr>
          </a:p>
        </p:txBody>
      </p:sp>
      <p:sp>
        <p:nvSpPr>
          <p:cNvPr id="43" name="사각형 설명선 42"/>
          <p:cNvSpPr/>
          <p:nvPr/>
        </p:nvSpPr>
        <p:spPr>
          <a:xfrm>
            <a:off x="5634184" y="1443031"/>
            <a:ext cx="1025232" cy="229135"/>
          </a:xfrm>
          <a:prstGeom prst="wedgeRectCallout">
            <a:avLst>
              <a:gd name="adj1" fmla="val -197769"/>
              <a:gd name="adj2" fmla="val 423763"/>
            </a:avLst>
          </a:prstGeom>
          <a:solidFill>
            <a:schemeClr val="bg1"/>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 dirty="0">
                <a:solidFill>
                  <a:schemeClr val="tx1"/>
                </a:solidFill>
                <a:latin typeface="Arial Unicode MS" pitchFamily="50" charset="-127"/>
                <a:ea typeface="Arial Unicode MS" pitchFamily="50" charset="-127"/>
                <a:cs typeface="Arial Unicode MS" pitchFamily="50" charset="-127"/>
              </a:rPr>
              <a:t>Time &amp; Date</a:t>
            </a:r>
            <a:endParaRPr lang="ko-KR" altLang="en-US" sz="800" dirty="0">
              <a:solidFill>
                <a:schemeClr val="tx1"/>
              </a:solidFill>
              <a:latin typeface="Arial Unicode MS" pitchFamily="50" charset="-127"/>
              <a:ea typeface="Arial Unicode MS" pitchFamily="50" charset="-127"/>
              <a:cs typeface="Arial Unicode MS" pitchFamily="50" charset="-127"/>
            </a:endParaRPr>
          </a:p>
        </p:txBody>
      </p:sp>
    </p:spTree>
    <p:extLst>
      <p:ext uri="{BB962C8B-B14F-4D97-AF65-F5344CB8AC3E}">
        <p14:creationId xmlns:p14="http://schemas.microsoft.com/office/powerpoint/2010/main" val="1226671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p:cNvSpPr>
            <a:spLocks noGrp="1"/>
          </p:cNvSpPr>
          <p:nvPr>
            <p:ph type="sldNum" sz="quarter" idx="12"/>
          </p:nvPr>
        </p:nvSpPr>
        <p:spPr/>
        <p:txBody>
          <a:bodyPr/>
          <a:lstStyle/>
          <a:p>
            <a:fld id="{06958B83-3E2E-483E-87DD-B04C77F9A75D}" type="slidenum">
              <a:rPr lang="ko-KR" altLang="en-US" smtClean="0">
                <a:solidFill>
                  <a:schemeClr val="tx1"/>
                </a:solidFill>
              </a:rPr>
              <a:pPr/>
              <a:t>18</a:t>
            </a:fld>
            <a:endParaRPr lang="ko-KR" altLang="en-US">
              <a:solidFill>
                <a:schemeClr val="tx1"/>
              </a:solidFill>
            </a:endParaRPr>
          </a:p>
        </p:txBody>
      </p:sp>
      <p:sp>
        <p:nvSpPr>
          <p:cNvPr id="13" name="TextBox 12"/>
          <p:cNvSpPr txBox="1"/>
          <p:nvPr/>
        </p:nvSpPr>
        <p:spPr>
          <a:xfrm>
            <a:off x="475200" y="565200"/>
            <a:ext cx="6292176" cy="584775"/>
          </a:xfrm>
          <a:prstGeom prst="rect">
            <a:avLst/>
          </a:prstGeom>
          <a:noFill/>
        </p:spPr>
        <p:txBody>
          <a:bodyPr wrap="square" rtlCol="0">
            <a:spAutoFit/>
          </a:bodyPr>
          <a:lstStyle/>
          <a:p>
            <a:pPr indent="-271462" fontAlgn="base">
              <a:spcBef>
                <a:spcPct val="0"/>
              </a:spcBef>
              <a:spcAft>
                <a:spcPct val="0"/>
              </a:spcAft>
            </a:pPr>
            <a:r>
              <a:rPr kumimoji="1" lang="en-US" altLang="ko-KR" sz="1200" b="1" dirty="0" smtClean="0">
                <a:latin typeface="Arial Unicode MS" pitchFamily="50" charset="-127"/>
                <a:ea typeface="Arial Unicode MS" pitchFamily="50" charset="-127"/>
                <a:cs typeface="Arial Unicode MS" pitchFamily="50" charset="-127"/>
              </a:rPr>
              <a:t>5.2 Navigation Bar</a:t>
            </a:r>
            <a:endParaRPr kumimoji="1" lang="en-US" altLang="ko-KR" sz="1200" b="1" dirty="0">
              <a:latin typeface="Arial Unicode MS" pitchFamily="50" charset="-127"/>
              <a:ea typeface="Arial Unicode MS" pitchFamily="50" charset="-127"/>
              <a:cs typeface="Arial Unicode MS" pitchFamily="50" charset="-127"/>
            </a:endParaRPr>
          </a:p>
          <a:p>
            <a:pPr marL="185738" lvl="1" fontAlgn="base">
              <a:spcBef>
                <a:spcPct val="0"/>
              </a:spcBef>
              <a:spcAft>
                <a:spcPct val="0"/>
              </a:spcAft>
            </a:pPr>
            <a:r>
              <a:rPr lang="en-US" altLang="ko-KR" sz="1000" dirty="0"/>
              <a:t>A navigation bar is created when the screen is </a:t>
            </a:r>
            <a:r>
              <a:rPr lang="en-US" altLang="ko-KR" sz="1000" dirty="0" smtClean="0"/>
              <a:t>sweep up from </a:t>
            </a:r>
            <a:r>
              <a:rPr lang="en-US" altLang="ko-KR" sz="1000" dirty="0"/>
              <a:t>bottom to up or by touching the arrows on both edges with your finger</a:t>
            </a:r>
            <a:r>
              <a:rPr lang="en-US" altLang="ko-KR" sz="1000" dirty="0" smtClean="0"/>
              <a:t>. </a:t>
            </a:r>
            <a:endParaRPr lang="en-US" altLang="ko-KR" sz="1000" dirty="0"/>
          </a:p>
        </p:txBody>
      </p:sp>
      <p:graphicFrame>
        <p:nvGraphicFramePr>
          <p:cNvPr id="74" name="표 73"/>
          <p:cNvGraphicFramePr>
            <a:graphicFrameLocks noGrp="1"/>
          </p:cNvGraphicFramePr>
          <p:nvPr>
            <p:extLst>
              <p:ext uri="{D42A27DB-BD31-4B8C-83A1-F6EECF244321}">
                <p14:modId xmlns:p14="http://schemas.microsoft.com/office/powerpoint/2010/main" val="1782504878"/>
              </p:ext>
            </p:extLst>
          </p:nvPr>
        </p:nvGraphicFramePr>
        <p:xfrm>
          <a:off x="435542" y="6833705"/>
          <a:ext cx="5976668" cy="2197617"/>
        </p:xfrm>
        <a:graphic>
          <a:graphicData uri="http://schemas.openxmlformats.org/drawingml/2006/table">
            <a:tbl>
              <a:tblPr firstRow="1" bandRow="1">
                <a:tableStyleId>{C083E6E3-FA7D-4D7B-A595-EF9225AFEA82}</a:tableStyleId>
              </a:tblPr>
              <a:tblGrid>
                <a:gridCol w="1548603">
                  <a:extLst>
                    <a:ext uri="{9D8B030D-6E8A-4147-A177-3AD203B41FA5}">
                      <a16:colId xmlns:a16="http://schemas.microsoft.com/office/drawing/2014/main" xmlns="" val="20000"/>
                    </a:ext>
                  </a:extLst>
                </a:gridCol>
                <a:gridCol w="4428065">
                  <a:extLst>
                    <a:ext uri="{9D8B030D-6E8A-4147-A177-3AD203B41FA5}">
                      <a16:colId xmlns:a16="http://schemas.microsoft.com/office/drawing/2014/main" xmlns="" val="20001"/>
                    </a:ext>
                  </a:extLst>
                </a:gridCol>
              </a:tblGrid>
              <a:tr h="246897">
                <a:tc>
                  <a:txBody>
                    <a:bodyPr/>
                    <a:lstStyle/>
                    <a:p>
                      <a:pPr algn="ctr" latinLnBrk="1"/>
                      <a:r>
                        <a:rPr lang="en-US" altLang="ko-KR" sz="1000" dirty="0" smtClean="0">
                          <a:solidFill>
                            <a:schemeClr val="tx1"/>
                          </a:solidFill>
                          <a:latin typeface="Arial Unicode MS" panose="020B0604020202020204" pitchFamily="50" charset="-127"/>
                        </a:rPr>
                        <a:t>Navigation </a:t>
                      </a:r>
                      <a:r>
                        <a:rPr lang="en-US" altLang="ko-KR" sz="1000" dirty="0">
                          <a:solidFill>
                            <a:schemeClr val="tx1"/>
                          </a:solidFill>
                          <a:latin typeface="Arial Unicode MS" panose="020B0604020202020204" pitchFamily="50" charset="-127"/>
                        </a:rPr>
                        <a:t>Bar UI</a:t>
                      </a:r>
                      <a:endParaRPr lang="ko-KR" altLang="en-US" sz="1000" dirty="0">
                        <a:solidFill>
                          <a:schemeClr val="tx1"/>
                        </a:solidFill>
                        <a:latin typeface="Arial" panose="020B0604020202020204" pitchFamily="34" charset="0"/>
                        <a:ea typeface="+mj-ea"/>
                        <a:cs typeface="Arial" panose="020B0604020202020204" pitchFamily="34" charset="0"/>
                      </a:endParaRPr>
                    </a:p>
                  </a:txBody>
                  <a:tcPr anchor="ctr"/>
                </a:tc>
                <a:tc>
                  <a:txBody>
                    <a:bodyPr/>
                    <a:lstStyle/>
                    <a:p>
                      <a:pPr algn="ctr" latinLnBrk="1"/>
                      <a:r>
                        <a:rPr lang="en-US" altLang="ko-KR" sz="1000" dirty="0">
                          <a:solidFill>
                            <a:schemeClr val="tx1"/>
                          </a:solidFill>
                          <a:latin typeface="Arial Unicode MS" panose="020B0604020202020204" pitchFamily="50" charset="-127"/>
                        </a:rPr>
                        <a:t>Description</a:t>
                      </a:r>
                      <a:endParaRPr lang="ko-KR" altLang="en-US" sz="1000" dirty="0">
                        <a:solidFill>
                          <a:schemeClr val="tx1"/>
                        </a:solidFill>
                        <a:latin typeface="Arial" panose="020B0604020202020204" pitchFamily="34" charset="0"/>
                        <a:ea typeface="+mj-ea"/>
                        <a:cs typeface="Arial" panose="020B0604020202020204" pitchFamily="34" charset="0"/>
                      </a:endParaRPr>
                    </a:p>
                  </a:txBody>
                  <a:tcPr anchor="ctr"/>
                </a:tc>
                <a:extLst>
                  <a:ext uri="{0D108BD9-81ED-4DB2-BD59-A6C34878D82A}">
                    <a16:rowId xmlns:a16="http://schemas.microsoft.com/office/drawing/2014/main" xmlns="" val="10000"/>
                  </a:ext>
                </a:extLst>
              </a:tr>
              <a:tr h="222357">
                <a:tc>
                  <a:txBody>
                    <a:bodyPr/>
                    <a:lstStyle/>
                    <a:p>
                      <a:pPr latinLnBrk="1"/>
                      <a:r>
                        <a:rPr lang="en-US" altLang="ko-KR" sz="1000" kern="1200" dirty="0" smtClean="0">
                          <a:solidFill>
                            <a:schemeClr val="tx1"/>
                          </a:solidFill>
                          <a:latin typeface="Arial Unicode MS" panose="020B0604020202020204" pitchFamily="50" charset="-127"/>
                        </a:rPr>
                        <a:t>Backward</a:t>
                      </a:r>
                      <a:endParaRPr lang="ko-KR" altLang="en-US" sz="10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latinLnBrk="1"/>
                      <a:r>
                        <a:rPr lang="en-US" altLang="ko-KR" sz="1000" kern="1200" dirty="0">
                          <a:solidFill>
                            <a:schemeClr val="tx1"/>
                          </a:solidFill>
                          <a:latin typeface="Arial Unicode MS" panose="020B0604020202020204" pitchFamily="50" charset="-127"/>
                        </a:rPr>
                        <a:t>Move to the previous screen step.</a:t>
                      </a:r>
                      <a:endParaRPr lang="ko-KR" altLang="en-US" sz="10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xmlns="" val="10001"/>
                  </a:ext>
                </a:extLst>
              </a:tr>
              <a:tr h="222357">
                <a:tc>
                  <a:txBody>
                    <a:bodyPr/>
                    <a:lstStyle/>
                    <a:p>
                      <a:pPr latinLnBrk="1"/>
                      <a:r>
                        <a:rPr lang="en-US" altLang="ko-KR" sz="1000" kern="1200" dirty="0">
                          <a:solidFill>
                            <a:schemeClr val="tx1"/>
                          </a:solidFill>
                          <a:latin typeface="Arial Unicode MS" panose="020B0604020202020204" pitchFamily="50" charset="-127"/>
                        </a:rPr>
                        <a:t>Home</a:t>
                      </a:r>
                      <a:endParaRPr lang="ko-KR" altLang="en-US" sz="10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latinLnBrk="1"/>
                      <a:r>
                        <a:rPr lang="en-US" altLang="ko-KR" sz="1000" kern="1200" dirty="0">
                          <a:solidFill>
                            <a:schemeClr val="tx1"/>
                          </a:solidFill>
                          <a:latin typeface="Arial Unicode MS" panose="020B0604020202020204" pitchFamily="50" charset="-127"/>
                        </a:rPr>
                        <a:t>Go to the home screen.</a:t>
                      </a:r>
                      <a:endParaRPr lang="ko-KR" altLang="en-US" sz="10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xmlns="" val="10002"/>
                  </a:ext>
                </a:extLst>
              </a:tr>
              <a:tr h="222357">
                <a:tc>
                  <a:txBody>
                    <a:bodyPr/>
                    <a:lstStyle/>
                    <a:p>
                      <a:pPr latinLnBrk="1"/>
                      <a:r>
                        <a:rPr lang="en-US" altLang="ko-KR" sz="1000" kern="1200" dirty="0" smtClean="0">
                          <a:solidFill>
                            <a:schemeClr val="tx1"/>
                          </a:solidFill>
                          <a:latin typeface="Arial Unicode MS" panose="020B0604020202020204" pitchFamily="50" charset="-127"/>
                          <a:ea typeface="+mn-ea"/>
                          <a:cs typeface="+mn-cs"/>
                        </a:rPr>
                        <a:t>Manage</a:t>
                      </a:r>
                      <a:endParaRPr lang="ko-KR" altLang="en-US" sz="10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latinLnBrk="1"/>
                      <a:r>
                        <a:rPr lang="en-US" altLang="ko-KR" sz="1000" kern="1200" dirty="0">
                          <a:solidFill>
                            <a:schemeClr val="tx1"/>
                          </a:solidFill>
                          <a:latin typeface="Arial Unicode MS" panose="020B0604020202020204" pitchFamily="50" charset="-127"/>
                        </a:rPr>
                        <a:t>Switch and clear the </a:t>
                      </a:r>
                      <a:r>
                        <a:rPr lang="en-US" altLang="ko-KR" sz="1000" kern="1200" dirty="0" smtClean="0">
                          <a:solidFill>
                            <a:schemeClr val="tx1"/>
                          </a:solidFill>
                          <a:latin typeface="Arial Unicode MS" panose="020B0604020202020204" pitchFamily="50" charset="-127"/>
                        </a:rPr>
                        <a:t>program</a:t>
                      </a:r>
                      <a:endParaRPr lang="ko-KR" altLang="en-US" sz="10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xmlns="" val="10003"/>
                  </a:ext>
                </a:extLst>
              </a:tr>
              <a:tr h="222357">
                <a:tc>
                  <a:txBody>
                    <a:bodyPr/>
                    <a:lstStyle/>
                    <a:p>
                      <a:pPr latinLnBrk="1"/>
                      <a:r>
                        <a:rPr lang="en-US" altLang="ko-KR" sz="1000" dirty="0">
                          <a:solidFill>
                            <a:schemeClr val="tx1"/>
                          </a:solidFill>
                          <a:latin typeface="Arial Unicode MS" panose="020B0604020202020204" pitchFamily="50" charset="-127"/>
                        </a:rPr>
                        <a:t>Source</a:t>
                      </a:r>
                      <a:endParaRPr lang="ko-KR" altLang="en-US" sz="10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latinLnBrk="1"/>
                      <a:r>
                        <a:rPr lang="en-US" altLang="ko-KR" sz="1000" dirty="0">
                          <a:solidFill>
                            <a:schemeClr val="tx1"/>
                          </a:solidFill>
                          <a:latin typeface="Arial Unicode MS" panose="020B0604020202020204" pitchFamily="50" charset="-127"/>
                        </a:rPr>
                        <a:t>Call the external input window</a:t>
                      </a:r>
                      <a:r>
                        <a:rPr lang="en-US" altLang="ko-KR" sz="1000" kern="1200" dirty="0">
                          <a:solidFill>
                            <a:schemeClr val="tx1"/>
                          </a:solidFill>
                          <a:latin typeface="Arial Unicode MS" panose="020B0604020202020204" pitchFamily="50" charset="-127"/>
                        </a:rPr>
                        <a:t>.</a:t>
                      </a:r>
                      <a:endParaRPr lang="ko-KR" altLang="en-US" sz="10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xmlns="" val="10004"/>
                  </a:ext>
                </a:extLst>
              </a:tr>
              <a:tr h="222357">
                <a:tc>
                  <a:txBody>
                    <a:bodyPr/>
                    <a:lstStyle/>
                    <a:p>
                      <a:pPr latinLnBrk="1"/>
                      <a:r>
                        <a:rPr lang="en-US" altLang="ko-KR" sz="1000" dirty="0">
                          <a:solidFill>
                            <a:schemeClr val="tx1"/>
                          </a:solidFill>
                          <a:latin typeface="Arial Unicode MS" panose="020B0604020202020204" pitchFamily="50" charset="-127"/>
                        </a:rPr>
                        <a:t>Setting</a:t>
                      </a:r>
                      <a:endParaRPr lang="ko-KR" altLang="en-US" sz="10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latinLnBrk="1"/>
                      <a:r>
                        <a:rPr lang="en-US" altLang="ko-KR" sz="1000" dirty="0">
                          <a:solidFill>
                            <a:schemeClr val="tx1"/>
                          </a:solidFill>
                          <a:latin typeface="Arial Unicode MS" panose="020B0604020202020204" pitchFamily="50" charset="-127"/>
                        </a:rPr>
                        <a:t>Go</a:t>
                      </a:r>
                      <a:r>
                        <a:rPr lang="en-US" altLang="ko-KR" sz="1000" baseline="0" dirty="0">
                          <a:solidFill>
                            <a:schemeClr val="tx1"/>
                          </a:solidFill>
                          <a:latin typeface="Arial Unicode MS" panose="020B0604020202020204" pitchFamily="50" charset="-127"/>
                        </a:rPr>
                        <a:t> to the  Setup</a:t>
                      </a:r>
                      <a:endParaRPr lang="ko-KR" altLang="en-US" sz="10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xmlns="" val="10005"/>
                  </a:ext>
                </a:extLst>
              </a:tr>
              <a:tr h="226996">
                <a:tc>
                  <a:txBody>
                    <a:bodyPr/>
                    <a:lstStyle/>
                    <a:p>
                      <a:pPr latinLnBrk="1"/>
                      <a:r>
                        <a:rPr lang="en-US" altLang="ko-KR" sz="1000" dirty="0">
                          <a:solidFill>
                            <a:schemeClr val="tx1"/>
                          </a:solidFill>
                          <a:latin typeface="Arial Unicode MS" panose="020B0604020202020204" pitchFamily="50" charset="-127"/>
                        </a:rPr>
                        <a:t>Whiteboard</a:t>
                      </a:r>
                      <a:endParaRPr lang="ko-KR" altLang="en-US" sz="1000" dirty="0">
                        <a:solidFill>
                          <a:schemeClr val="tx1"/>
                        </a:solidFill>
                        <a:latin typeface="Arial" panose="020B0604020202020204" pitchFamily="34" charset="0"/>
                        <a:ea typeface="+mj-ea"/>
                        <a:cs typeface="Arial" panose="020B0604020202020204" pitchFamily="34" charset="0"/>
                      </a:endParaRPr>
                    </a:p>
                  </a:txBody>
                  <a:tcPr anchor="ctr"/>
                </a:tc>
                <a:tc>
                  <a:txBody>
                    <a:bodyPr/>
                    <a:lstStyle/>
                    <a:p>
                      <a:pPr latinLnBrk="1"/>
                      <a:r>
                        <a:rPr lang="en-US" altLang="ko-KR" sz="1000" dirty="0">
                          <a:solidFill>
                            <a:schemeClr val="tx1"/>
                          </a:solidFill>
                          <a:latin typeface="Arial Unicode MS" panose="020B0604020202020204" pitchFamily="50" charset="-127"/>
                        </a:rPr>
                        <a:t>Can be written on the system interface</a:t>
                      </a:r>
                      <a:endParaRPr lang="ko-KR" altLang="en-US" sz="1000" dirty="0">
                        <a:solidFill>
                          <a:schemeClr val="tx1"/>
                        </a:solidFill>
                        <a:latin typeface="Arial" panose="020B0604020202020204" pitchFamily="34" charset="0"/>
                        <a:ea typeface="+mj-ea"/>
                        <a:cs typeface="Arial" panose="020B0604020202020204" pitchFamily="34" charset="0"/>
                      </a:endParaRPr>
                    </a:p>
                  </a:txBody>
                  <a:tcPr anchor="ctr"/>
                </a:tc>
                <a:extLst>
                  <a:ext uri="{0D108BD9-81ED-4DB2-BD59-A6C34878D82A}">
                    <a16:rowId xmlns:a16="http://schemas.microsoft.com/office/drawing/2014/main" xmlns="" val="10006"/>
                  </a:ext>
                </a:extLst>
              </a:tr>
              <a:tr h="226996">
                <a:tc>
                  <a:txBody>
                    <a:bodyPr/>
                    <a:lstStyle/>
                    <a:p>
                      <a:pPr latinLnBrk="1"/>
                      <a:r>
                        <a:rPr lang="en-US" altLang="ko-KR" sz="1000" dirty="0">
                          <a:solidFill>
                            <a:schemeClr val="tx1"/>
                          </a:solidFill>
                          <a:latin typeface="Arial Unicode MS" panose="020B0604020202020204" pitchFamily="50" charset="-127"/>
                        </a:rPr>
                        <a:t>Volume</a:t>
                      </a:r>
                      <a:endParaRPr lang="ko-KR" altLang="en-US" sz="1000" dirty="0">
                        <a:solidFill>
                          <a:schemeClr val="tx1"/>
                        </a:solidFill>
                        <a:latin typeface="Arial" panose="020B0604020202020204" pitchFamily="34" charset="0"/>
                        <a:ea typeface="+mj-ea"/>
                        <a:cs typeface="Arial" panose="020B0604020202020204" pitchFamily="34" charset="0"/>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000" kern="1200" baseline="0" dirty="0">
                          <a:solidFill>
                            <a:schemeClr val="tx1"/>
                          </a:solidFill>
                          <a:latin typeface="Arial Unicode MS" panose="020B0604020202020204" pitchFamily="50" charset="-127"/>
                        </a:rPr>
                        <a:t>Adjust the volume</a:t>
                      </a:r>
                      <a:endParaRPr lang="en-US" altLang="ko-KR" sz="1000" kern="1200" baseline="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xmlns="" val="10007"/>
                  </a:ext>
                </a:extLst>
              </a:tr>
              <a:tr h="226996">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a:solidFill>
                            <a:schemeClr val="tx1"/>
                          </a:solidFill>
                          <a:latin typeface="Arial Unicode MS" panose="020B0604020202020204" pitchFamily="50" charset="-127"/>
                        </a:rPr>
                        <a:t>Brightness</a:t>
                      </a:r>
                      <a:endParaRPr lang="ko-KR" altLang="en-US" sz="10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000" kern="1200" dirty="0">
                          <a:solidFill>
                            <a:schemeClr val="tx1"/>
                          </a:solidFill>
                          <a:latin typeface="Arial Unicode MS" panose="020B0604020202020204" pitchFamily="50" charset="-127"/>
                        </a:rPr>
                        <a:t>Adjust the brightness.</a:t>
                      </a:r>
                      <a:endParaRPr lang="en-US" altLang="ko-KR" sz="1000" kern="1200" baseline="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xmlns="" val="10008"/>
                  </a:ext>
                </a:extLst>
              </a:tr>
            </a:tbl>
          </a:graphicData>
        </a:graphic>
      </p:graphicFrame>
      <p:pic>
        <p:nvPicPr>
          <p:cNvPr id="75" name="그림 74"/>
          <p:cNvPicPr>
            <a:picLocks noChangeAspect="1"/>
          </p:cNvPicPr>
          <p:nvPr/>
        </p:nvPicPr>
        <p:blipFill rotWithShape="1">
          <a:blip r:embed="rId2" cstate="print">
            <a:extLst>
              <a:ext uri="{28A0092B-C50C-407E-A947-70E740481C1C}">
                <a14:useLocalDpi xmlns:a14="http://schemas.microsoft.com/office/drawing/2010/main" val="0"/>
              </a:ext>
            </a:extLst>
          </a:blip>
          <a:srcRect l="24811" t="92570" r="24835"/>
          <a:stretch/>
        </p:blipFill>
        <p:spPr>
          <a:xfrm>
            <a:off x="528276" y="6057316"/>
            <a:ext cx="5791200" cy="480647"/>
          </a:xfrm>
          <a:prstGeom prst="rect">
            <a:avLst/>
          </a:prstGeom>
        </p:spPr>
      </p:pic>
      <p:pic>
        <p:nvPicPr>
          <p:cNvPr id="76" name="그림 7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64492" y="1562646"/>
            <a:ext cx="4771296" cy="2683854"/>
          </a:xfrm>
          <a:prstGeom prst="rect">
            <a:avLst/>
          </a:prstGeom>
        </p:spPr>
      </p:pic>
      <p:sp>
        <p:nvSpPr>
          <p:cNvPr id="85" name="모서리가 둥근 직사각형 84"/>
          <p:cNvSpPr/>
          <p:nvPr/>
        </p:nvSpPr>
        <p:spPr>
          <a:xfrm>
            <a:off x="2149991" y="4009601"/>
            <a:ext cx="2400300" cy="206227"/>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anose="020B0604020202020204" pitchFamily="34" charset="0"/>
              <a:cs typeface="Arial" panose="020B0604020202020204" pitchFamily="34" charset="0"/>
            </a:endParaRPr>
          </a:p>
        </p:txBody>
      </p:sp>
      <p:grpSp>
        <p:nvGrpSpPr>
          <p:cNvPr id="87" name="그룹 86"/>
          <p:cNvGrpSpPr/>
          <p:nvPr/>
        </p:nvGrpSpPr>
        <p:grpSpPr>
          <a:xfrm rot="5400000">
            <a:off x="444310" y="3206217"/>
            <a:ext cx="362746" cy="437268"/>
            <a:chOff x="-166812" y="5187016"/>
            <a:chExt cx="1343025" cy="1676400"/>
          </a:xfrm>
          <a:effectLst>
            <a:outerShdw blurRad="50800" dist="38100" dir="5400000" algn="t" rotWithShape="0">
              <a:prstClr val="black">
                <a:alpha val="40000"/>
              </a:prstClr>
            </a:outerShdw>
          </a:effectLst>
        </p:grpSpPr>
        <p:sp>
          <p:nvSpPr>
            <p:cNvPr id="88" name="Freeform 12"/>
            <p:cNvSpPr>
              <a:spLocks/>
            </p:cNvSpPr>
            <p:nvPr/>
          </p:nvSpPr>
          <p:spPr bwMode="auto">
            <a:xfrm>
              <a:off x="-108074" y="5242579"/>
              <a:ext cx="1231900" cy="1565275"/>
            </a:xfrm>
            <a:custGeom>
              <a:avLst/>
              <a:gdLst>
                <a:gd name="T0" fmla="*/ 1403 w 1506"/>
                <a:gd name="T1" fmla="*/ 717 h 1912"/>
                <a:gd name="T2" fmla="*/ 1301 w 1506"/>
                <a:gd name="T3" fmla="*/ 819 h 1912"/>
                <a:gd name="T4" fmla="*/ 1301 w 1506"/>
                <a:gd name="T5" fmla="*/ 1058 h 1912"/>
                <a:gd name="T6" fmla="*/ 1267 w 1506"/>
                <a:gd name="T7" fmla="*/ 1093 h 1912"/>
                <a:gd name="T8" fmla="*/ 1233 w 1506"/>
                <a:gd name="T9" fmla="*/ 1058 h 1912"/>
                <a:gd name="T10" fmla="*/ 1233 w 1506"/>
                <a:gd name="T11" fmla="*/ 819 h 1912"/>
                <a:gd name="T12" fmla="*/ 1233 w 1506"/>
                <a:gd name="T13" fmla="*/ 649 h 1912"/>
                <a:gd name="T14" fmla="*/ 1130 w 1506"/>
                <a:gd name="T15" fmla="*/ 546 h 1912"/>
                <a:gd name="T16" fmla="*/ 1028 w 1506"/>
                <a:gd name="T17" fmla="*/ 649 h 1912"/>
                <a:gd name="T18" fmla="*/ 1028 w 1506"/>
                <a:gd name="T19" fmla="*/ 1024 h 1912"/>
                <a:gd name="T20" fmla="*/ 994 w 1506"/>
                <a:gd name="T21" fmla="*/ 1058 h 1912"/>
                <a:gd name="T22" fmla="*/ 959 w 1506"/>
                <a:gd name="T23" fmla="*/ 1024 h 1912"/>
                <a:gd name="T24" fmla="*/ 959 w 1506"/>
                <a:gd name="T25" fmla="*/ 649 h 1912"/>
                <a:gd name="T26" fmla="*/ 959 w 1506"/>
                <a:gd name="T27" fmla="*/ 512 h 1912"/>
                <a:gd name="T28" fmla="*/ 857 w 1506"/>
                <a:gd name="T29" fmla="*/ 410 h 1912"/>
                <a:gd name="T30" fmla="*/ 755 w 1506"/>
                <a:gd name="T31" fmla="*/ 512 h 1912"/>
                <a:gd name="T32" fmla="*/ 755 w 1506"/>
                <a:gd name="T33" fmla="*/ 649 h 1912"/>
                <a:gd name="T34" fmla="*/ 755 w 1506"/>
                <a:gd name="T35" fmla="*/ 1058 h 1912"/>
                <a:gd name="T36" fmla="*/ 721 w 1506"/>
                <a:gd name="T37" fmla="*/ 1093 h 1912"/>
                <a:gd name="T38" fmla="*/ 686 w 1506"/>
                <a:gd name="T39" fmla="*/ 1058 h 1912"/>
                <a:gd name="T40" fmla="*/ 686 w 1506"/>
                <a:gd name="T41" fmla="*/ 649 h 1912"/>
                <a:gd name="T42" fmla="*/ 686 w 1506"/>
                <a:gd name="T43" fmla="*/ 103 h 1912"/>
                <a:gd name="T44" fmla="*/ 584 w 1506"/>
                <a:gd name="T45" fmla="*/ 0 h 1912"/>
                <a:gd name="T46" fmla="*/ 482 w 1506"/>
                <a:gd name="T47" fmla="*/ 103 h 1912"/>
                <a:gd name="T48" fmla="*/ 482 w 1506"/>
                <a:gd name="T49" fmla="*/ 990 h 1912"/>
                <a:gd name="T50" fmla="*/ 481 w 1506"/>
                <a:gd name="T51" fmla="*/ 993 h 1912"/>
                <a:gd name="T52" fmla="*/ 506 w 1506"/>
                <a:gd name="T53" fmla="*/ 1041 h 1912"/>
                <a:gd name="T54" fmla="*/ 492 w 1506"/>
                <a:gd name="T55" fmla="*/ 1086 h 1912"/>
                <a:gd name="T56" fmla="*/ 478 w 1506"/>
                <a:gd name="T57" fmla="*/ 1093 h 1912"/>
                <a:gd name="T58" fmla="*/ 447 w 1506"/>
                <a:gd name="T59" fmla="*/ 1072 h 1912"/>
                <a:gd name="T60" fmla="*/ 413 w 1506"/>
                <a:gd name="T61" fmla="*/ 1004 h 1912"/>
                <a:gd name="T62" fmla="*/ 411 w 1506"/>
                <a:gd name="T63" fmla="*/ 998 h 1912"/>
                <a:gd name="T64" fmla="*/ 359 w 1506"/>
                <a:gd name="T65" fmla="*/ 918 h 1912"/>
                <a:gd name="T66" fmla="*/ 58 w 1506"/>
                <a:gd name="T67" fmla="*/ 796 h 1912"/>
                <a:gd name="T68" fmla="*/ 24 w 1506"/>
                <a:gd name="T69" fmla="*/ 813 h 1912"/>
                <a:gd name="T70" fmla="*/ 0 w 1506"/>
                <a:gd name="T71" fmla="*/ 843 h 1912"/>
                <a:gd name="T72" fmla="*/ 31 w 1506"/>
                <a:gd name="T73" fmla="*/ 881 h 1912"/>
                <a:gd name="T74" fmla="*/ 304 w 1506"/>
                <a:gd name="T75" fmla="*/ 1246 h 1912"/>
                <a:gd name="T76" fmla="*/ 503 w 1506"/>
                <a:gd name="T77" fmla="*/ 1510 h 1912"/>
                <a:gd name="T78" fmla="*/ 574 w 1506"/>
                <a:gd name="T79" fmla="*/ 1564 h 1912"/>
                <a:gd name="T80" fmla="*/ 635 w 1506"/>
                <a:gd name="T81" fmla="*/ 1611 h 1912"/>
                <a:gd name="T82" fmla="*/ 639 w 1506"/>
                <a:gd name="T83" fmla="*/ 1659 h 1912"/>
                <a:gd name="T84" fmla="*/ 615 w 1506"/>
                <a:gd name="T85" fmla="*/ 1673 h 1912"/>
                <a:gd name="T86" fmla="*/ 594 w 1506"/>
                <a:gd name="T87" fmla="*/ 1666 h 1912"/>
                <a:gd name="T88" fmla="*/ 536 w 1506"/>
                <a:gd name="T89" fmla="*/ 1622 h 1912"/>
                <a:gd name="T90" fmla="*/ 516 w 1506"/>
                <a:gd name="T91" fmla="*/ 1608 h 1912"/>
                <a:gd name="T92" fmla="*/ 516 w 1506"/>
                <a:gd name="T93" fmla="*/ 1639 h 1912"/>
                <a:gd name="T94" fmla="*/ 789 w 1506"/>
                <a:gd name="T95" fmla="*/ 1912 h 1912"/>
                <a:gd name="T96" fmla="*/ 1130 w 1506"/>
                <a:gd name="T97" fmla="*/ 1912 h 1912"/>
                <a:gd name="T98" fmla="*/ 1396 w 1506"/>
                <a:gd name="T99" fmla="*/ 1697 h 1912"/>
                <a:gd name="T100" fmla="*/ 1405 w 1506"/>
                <a:gd name="T101" fmla="*/ 1660 h 1912"/>
                <a:gd name="T102" fmla="*/ 1359 w 1506"/>
                <a:gd name="T103" fmla="*/ 1673 h 1912"/>
                <a:gd name="T104" fmla="*/ 1342 w 1506"/>
                <a:gd name="T105" fmla="*/ 1673 h 1912"/>
                <a:gd name="T106" fmla="*/ 1332 w 1506"/>
                <a:gd name="T107" fmla="*/ 1673 h 1912"/>
                <a:gd name="T108" fmla="*/ 1297 w 1506"/>
                <a:gd name="T109" fmla="*/ 1649 h 1912"/>
                <a:gd name="T110" fmla="*/ 1321 w 1506"/>
                <a:gd name="T111" fmla="*/ 1608 h 1912"/>
                <a:gd name="T112" fmla="*/ 1342 w 1506"/>
                <a:gd name="T113" fmla="*/ 1605 h 1912"/>
                <a:gd name="T114" fmla="*/ 1471 w 1506"/>
                <a:gd name="T115" fmla="*/ 1529 h 1912"/>
                <a:gd name="T116" fmla="*/ 1479 w 1506"/>
                <a:gd name="T117" fmla="*/ 1518 h 1912"/>
                <a:gd name="T118" fmla="*/ 1506 w 1506"/>
                <a:gd name="T119" fmla="*/ 1366 h 1912"/>
                <a:gd name="T120" fmla="*/ 1506 w 1506"/>
                <a:gd name="T121" fmla="*/ 819 h 1912"/>
                <a:gd name="T122" fmla="*/ 1403 w 1506"/>
                <a:gd name="T123" fmla="*/ 717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6" h="1912">
                  <a:moveTo>
                    <a:pt x="1403" y="717"/>
                  </a:moveTo>
                  <a:cubicBezTo>
                    <a:pt x="1345" y="717"/>
                    <a:pt x="1301" y="761"/>
                    <a:pt x="1301" y="819"/>
                  </a:cubicBezTo>
                  <a:cubicBezTo>
                    <a:pt x="1301" y="1058"/>
                    <a:pt x="1301" y="1058"/>
                    <a:pt x="1301" y="1058"/>
                  </a:cubicBezTo>
                  <a:cubicBezTo>
                    <a:pt x="1301" y="1079"/>
                    <a:pt x="1287" y="1093"/>
                    <a:pt x="1267" y="1093"/>
                  </a:cubicBezTo>
                  <a:cubicBezTo>
                    <a:pt x="1246" y="1093"/>
                    <a:pt x="1233" y="1079"/>
                    <a:pt x="1233" y="1058"/>
                  </a:cubicBezTo>
                  <a:cubicBezTo>
                    <a:pt x="1233" y="819"/>
                    <a:pt x="1233" y="819"/>
                    <a:pt x="1233" y="819"/>
                  </a:cubicBezTo>
                  <a:cubicBezTo>
                    <a:pt x="1233" y="649"/>
                    <a:pt x="1233" y="649"/>
                    <a:pt x="1233" y="649"/>
                  </a:cubicBezTo>
                  <a:cubicBezTo>
                    <a:pt x="1233" y="591"/>
                    <a:pt x="1188" y="546"/>
                    <a:pt x="1130" y="546"/>
                  </a:cubicBezTo>
                  <a:cubicBezTo>
                    <a:pt x="1072" y="546"/>
                    <a:pt x="1028" y="591"/>
                    <a:pt x="1028" y="649"/>
                  </a:cubicBezTo>
                  <a:cubicBezTo>
                    <a:pt x="1028" y="1024"/>
                    <a:pt x="1028" y="1024"/>
                    <a:pt x="1028" y="1024"/>
                  </a:cubicBezTo>
                  <a:cubicBezTo>
                    <a:pt x="1028" y="1045"/>
                    <a:pt x="1014" y="1058"/>
                    <a:pt x="994" y="1058"/>
                  </a:cubicBezTo>
                  <a:cubicBezTo>
                    <a:pt x="973" y="1058"/>
                    <a:pt x="959" y="1045"/>
                    <a:pt x="959" y="1024"/>
                  </a:cubicBezTo>
                  <a:cubicBezTo>
                    <a:pt x="959" y="649"/>
                    <a:pt x="959" y="649"/>
                    <a:pt x="959" y="649"/>
                  </a:cubicBezTo>
                  <a:cubicBezTo>
                    <a:pt x="959" y="512"/>
                    <a:pt x="959" y="512"/>
                    <a:pt x="959" y="512"/>
                  </a:cubicBezTo>
                  <a:cubicBezTo>
                    <a:pt x="959" y="454"/>
                    <a:pt x="915" y="410"/>
                    <a:pt x="857" y="410"/>
                  </a:cubicBezTo>
                  <a:cubicBezTo>
                    <a:pt x="799" y="410"/>
                    <a:pt x="755" y="454"/>
                    <a:pt x="755" y="512"/>
                  </a:cubicBezTo>
                  <a:cubicBezTo>
                    <a:pt x="755" y="649"/>
                    <a:pt x="755" y="649"/>
                    <a:pt x="755" y="649"/>
                  </a:cubicBezTo>
                  <a:cubicBezTo>
                    <a:pt x="755" y="1058"/>
                    <a:pt x="755" y="1058"/>
                    <a:pt x="755" y="1058"/>
                  </a:cubicBezTo>
                  <a:cubicBezTo>
                    <a:pt x="755" y="1079"/>
                    <a:pt x="741" y="1093"/>
                    <a:pt x="721" y="1093"/>
                  </a:cubicBezTo>
                  <a:cubicBezTo>
                    <a:pt x="700" y="1093"/>
                    <a:pt x="686" y="1079"/>
                    <a:pt x="686" y="1058"/>
                  </a:cubicBezTo>
                  <a:cubicBezTo>
                    <a:pt x="686" y="649"/>
                    <a:pt x="686" y="649"/>
                    <a:pt x="686" y="649"/>
                  </a:cubicBezTo>
                  <a:cubicBezTo>
                    <a:pt x="686" y="103"/>
                    <a:pt x="686" y="103"/>
                    <a:pt x="686" y="103"/>
                  </a:cubicBezTo>
                  <a:cubicBezTo>
                    <a:pt x="686" y="45"/>
                    <a:pt x="642" y="0"/>
                    <a:pt x="584" y="0"/>
                  </a:cubicBezTo>
                  <a:cubicBezTo>
                    <a:pt x="526" y="0"/>
                    <a:pt x="482" y="45"/>
                    <a:pt x="482" y="103"/>
                  </a:cubicBezTo>
                  <a:cubicBezTo>
                    <a:pt x="482" y="990"/>
                    <a:pt x="482" y="990"/>
                    <a:pt x="482" y="990"/>
                  </a:cubicBezTo>
                  <a:cubicBezTo>
                    <a:pt x="482" y="991"/>
                    <a:pt x="482" y="992"/>
                    <a:pt x="481" y="993"/>
                  </a:cubicBezTo>
                  <a:cubicBezTo>
                    <a:pt x="506" y="1041"/>
                    <a:pt x="506" y="1041"/>
                    <a:pt x="506" y="1041"/>
                  </a:cubicBezTo>
                  <a:cubicBezTo>
                    <a:pt x="512" y="1058"/>
                    <a:pt x="506" y="1079"/>
                    <a:pt x="492" y="1086"/>
                  </a:cubicBezTo>
                  <a:cubicBezTo>
                    <a:pt x="488" y="1093"/>
                    <a:pt x="485" y="1093"/>
                    <a:pt x="478" y="1093"/>
                  </a:cubicBezTo>
                  <a:cubicBezTo>
                    <a:pt x="465" y="1093"/>
                    <a:pt x="454" y="1086"/>
                    <a:pt x="447" y="1072"/>
                  </a:cubicBezTo>
                  <a:cubicBezTo>
                    <a:pt x="413" y="1004"/>
                    <a:pt x="413" y="1004"/>
                    <a:pt x="413" y="1004"/>
                  </a:cubicBezTo>
                  <a:cubicBezTo>
                    <a:pt x="413" y="1002"/>
                    <a:pt x="412" y="1000"/>
                    <a:pt x="411" y="998"/>
                  </a:cubicBezTo>
                  <a:cubicBezTo>
                    <a:pt x="359" y="918"/>
                    <a:pt x="359" y="918"/>
                    <a:pt x="359" y="918"/>
                  </a:cubicBezTo>
                  <a:cubicBezTo>
                    <a:pt x="294" y="806"/>
                    <a:pt x="147" y="765"/>
                    <a:pt x="58" y="796"/>
                  </a:cubicBezTo>
                  <a:cubicBezTo>
                    <a:pt x="48" y="799"/>
                    <a:pt x="38" y="806"/>
                    <a:pt x="24" y="813"/>
                  </a:cubicBezTo>
                  <a:cubicBezTo>
                    <a:pt x="0" y="826"/>
                    <a:pt x="0" y="833"/>
                    <a:pt x="0" y="843"/>
                  </a:cubicBezTo>
                  <a:cubicBezTo>
                    <a:pt x="7" y="850"/>
                    <a:pt x="21" y="867"/>
                    <a:pt x="31" y="881"/>
                  </a:cubicBezTo>
                  <a:cubicBezTo>
                    <a:pt x="92" y="953"/>
                    <a:pt x="222" y="1099"/>
                    <a:pt x="304" y="1246"/>
                  </a:cubicBezTo>
                  <a:cubicBezTo>
                    <a:pt x="304" y="1246"/>
                    <a:pt x="401" y="1404"/>
                    <a:pt x="503" y="1510"/>
                  </a:cubicBezTo>
                  <a:cubicBezTo>
                    <a:pt x="526" y="1530"/>
                    <a:pt x="550" y="1547"/>
                    <a:pt x="574" y="1564"/>
                  </a:cubicBezTo>
                  <a:cubicBezTo>
                    <a:pt x="594" y="1577"/>
                    <a:pt x="615" y="1591"/>
                    <a:pt x="635" y="1611"/>
                  </a:cubicBezTo>
                  <a:cubicBezTo>
                    <a:pt x="649" y="1625"/>
                    <a:pt x="652" y="1645"/>
                    <a:pt x="639" y="1659"/>
                  </a:cubicBezTo>
                  <a:cubicBezTo>
                    <a:pt x="635" y="1669"/>
                    <a:pt x="625" y="1673"/>
                    <a:pt x="615" y="1673"/>
                  </a:cubicBezTo>
                  <a:cubicBezTo>
                    <a:pt x="608" y="1673"/>
                    <a:pt x="601" y="1669"/>
                    <a:pt x="594" y="1666"/>
                  </a:cubicBezTo>
                  <a:cubicBezTo>
                    <a:pt x="574" y="1649"/>
                    <a:pt x="557" y="1639"/>
                    <a:pt x="536" y="1622"/>
                  </a:cubicBezTo>
                  <a:cubicBezTo>
                    <a:pt x="529" y="1617"/>
                    <a:pt x="522" y="1613"/>
                    <a:pt x="516" y="1608"/>
                  </a:cubicBezTo>
                  <a:cubicBezTo>
                    <a:pt x="516" y="1639"/>
                    <a:pt x="516" y="1639"/>
                    <a:pt x="516" y="1639"/>
                  </a:cubicBezTo>
                  <a:cubicBezTo>
                    <a:pt x="516" y="1789"/>
                    <a:pt x="639" y="1912"/>
                    <a:pt x="789" y="1912"/>
                  </a:cubicBezTo>
                  <a:cubicBezTo>
                    <a:pt x="1130" y="1912"/>
                    <a:pt x="1130" y="1912"/>
                    <a:pt x="1130" y="1912"/>
                  </a:cubicBezTo>
                  <a:cubicBezTo>
                    <a:pt x="1246" y="1912"/>
                    <a:pt x="1372" y="1813"/>
                    <a:pt x="1396" y="1697"/>
                  </a:cubicBezTo>
                  <a:cubicBezTo>
                    <a:pt x="1399" y="1684"/>
                    <a:pt x="1402" y="1671"/>
                    <a:pt x="1405" y="1660"/>
                  </a:cubicBezTo>
                  <a:cubicBezTo>
                    <a:pt x="1390" y="1664"/>
                    <a:pt x="1375" y="1669"/>
                    <a:pt x="1359" y="1673"/>
                  </a:cubicBezTo>
                  <a:cubicBezTo>
                    <a:pt x="1342" y="1673"/>
                    <a:pt x="1342" y="1673"/>
                    <a:pt x="1342" y="1673"/>
                  </a:cubicBezTo>
                  <a:cubicBezTo>
                    <a:pt x="1338" y="1673"/>
                    <a:pt x="1335" y="1673"/>
                    <a:pt x="1332" y="1673"/>
                  </a:cubicBezTo>
                  <a:cubicBezTo>
                    <a:pt x="1318" y="1673"/>
                    <a:pt x="1304" y="1663"/>
                    <a:pt x="1297" y="1649"/>
                  </a:cubicBezTo>
                  <a:cubicBezTo>
                    <a:pt x="1294" y="1632"/>
                    <a:pt x="1304" y="1611"/>
                    <a:pt x="1321" y="1608"/>
                  </a:cubicBezTo>
                  <a:cubicBezTo>
                    <a:pt x="1342" y="1605"/>
                    <a:pt x="1342" y="1605"/>
                    <a:pt x="1342" y="1605"/>
                  </a:cubicBezTo>
                  <a:cubicBezTo>
                    <a:pt x="1417" y="1584"/>
                    <a:pt x="1458" y="1574"/>
                    <a:pt x="1471" y="1529"/>
                  </a:cubicBezTo>
                  <a:cubicBezTo>
                    <a:pt x="1473" y="1525"/>
                    <a:pt x="1476" y="1521"/>
                    <a:pt x="1479" y="1518"/>
                  </a:cubicBezTo>
                  <a:cubicBezTo>
                    <a:pt x="1493" y="1480"/>
                    <a:pt x="1506" y="1429"/>
                    <a:pt x="1506" y="1366"/>
                  </a:cubicBezTo>
                  <a:cubicBezTo>
                    <a:pt x="1506" y="819"/>
                    <a:pt x="1506" y="819"/>
                    <a:pt x="1506" y="819"/>
                  </a:cubicBezTo>
                  <a:cubicBezTo>
                    <a:pt x="1506" y="761"/>
                    <a:pt x="1461" y="717"/>
                    <a:pt x="1403" y="7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89" name="Freeform 13"/>
            <p:cNvSpPr>
              <a:spLocks noEditPoints="1"/>
            </p:cNvSpPr>
            <p:nvPr/>
          </p:nvSpPr>
          <p:spPr bwMode="auto">
            <a:xfrm>
              <a:off x="-166812" y="5187016"/>
              <a:ext cx="1343025" cy="1676400"/>
            </a:xfrm>
            <a:custGeom>
              <a:avLst/>
              <a:gdLst>
                <a:gd name="T0" fmla="*/ 1368 w 1641"/>
                <a:gd name="T1" fmla="*/ 751 h 2048"/>
                <a:gd name="T2" fmla="*/ 1198 w 1641"/>
                <a:gd name="T3" fmla="*/ 546 h 2048"/>
                <a:gd name="T4" fmla="*/ 925 w 1641"/>
                <a:gd name="T5" fmla="*/ 410 h 2048"/>
                <a:gd name="T6" fmla="*/ 822 w 1641"/>
                <a:gd name="T7" fmla="*/ 171 h 2048"/>
                <a:gd name="T8" fmla="*/ 481 w 1641"/>
                <a:gd name="T9" fmla="*/ 171 h 2048"/>
                <a:gd name="T10" fmla="*/ 99 w 1641"/>
                <a:gd name="T11" fmla="*/ 799 h 2048"/>
                <a:gd name="T12" fmla="*/ 3 w 1641"/>
                <a:gd name="T13" fmla="*/ 915 h 2048"/>
                <a:gd name="T14" fmla="*/ 314 w 1641"/>
                <a:gd name="T15" fmla="*/ 1348 h 2048"/>
                <a:gd name="T16" fmla="*/ 515 w 1641"/>
                <a:gd name="T17" fmla="*/ 1707 h 2048"/>
                <a:gd name="T18" fmla="*/ 1198 w 1641"/>
                <a:gd name="T19" fmla="*/ 2048 h 2048"/>
                <a:gd name="T20" fmla="*/ 1566 w 1641"/>
                <a:gd name="T21" fmla="*/ 1696 h 2048"/>
                <a:gd name="T22" fmla="*/ 1641 w 1641"/>
                <a:gd name="T23" fmla="*/ 887 h 2048"/>
                <a:gd name="T24" fmla="*/ 1577 w 1641"/>
                <a:gd name="T25" fmla="*/ 1434 h 2048"/>
                <a:gd name="T26" fmla="*/ 1542 w 1641"/>
                <a:gd name="T27" fmla="*/ 1597 h 2048"/>
                <a:gd name="T28" fmla="*/ 1392 w 1641"/>
                <a:gd name="T29" fmla="*/ 1676 h 2048"/>
                <a:gd name="T30" fmla="*/ 1403 w 1641"/>
                <a:gd name="T31" fmla="*/ 1741 h 2048"/>
                <a:gd name="T32" fmla="*/ 1430 w 1641"/>
                <a:gd name="T33" fmla="*/ 1741 h 2048"/>
                <a:gd name="T34" fmla="*/ 1467 w 1641"/>
                <a:gd name="T35" fmla="*/ 1765 h 2048"/>
                <a:gd name="T36" fmla="*/ 860 w 1641"/>
                <a:gd name="T37" fmla="*/ 1980 h 2048"/>
                <a:gd name="T38" fmla="*/ 587 w 1641"/>
                <a:gd name="T39" fmla="*/ 1676 h 2048"/>
                <a:gd name="T40" fmla="*/ 665 w 1641"/>
                <a:gd name="T41" fmla="*/ 1734 h 2048"/>
                <a:gd name="T42" fmla="*/ 710 w 1641"/>
                <a:gd name="T43" fmla="*/ 1727 h 2048"/>
                <a:gd name="T44" fmla="*/ 645 w 1641"/>
                <a:gd name="T45" fmla="*/ 1632 h 2048"/>
                <a:gd name="T46" fmla="*/ 375 w 1641"/>
                <a:gd name="T47" fmla="*/ 1314 h 2048"/>
                <a:gd name="T48" fmla="*/ 71 w 1641"/>
                <a:gd name="T49" fmla="*/ 911 h 2048"/>
                <a:gd name="T50" fmla="*/ 129 w 1641"/>
                <a:gd name="T51" fmla="*/ 864 h 2048"/>
                <a:gd name="T52" fmla="*/ 482 w 1641"/>
                <a:gd name="T53" fmla="*/ 1066 h 2048"/>
                <a:gd name="T54" fmla="*/ 518 w 1641"/>
                <a:gd name="T55" fmla="*/ 1140 h 2048"/>
                <a:gd name="T56" fmla="*/ 563 w 1641"/>
                <a:gd name="T57" fmla="*/ 1154 h 2048"/>
                <a:gd name="T58" fmla="*/ 552 w 1641"/>
                <a:gd name="T59" fmla="*/ 1061 h 2048"/>
                <a:gd name="T60" fmla="*/ 553 w 1641"/>
                <a:gd name="T61" fmla="*/ 171 h 2048"/>
                <a:gd name="T62" fmla="*/ 757 w 1641"/>
                <a:gd name="T63" fmla="*/ 171 h 2048"/>
                <a:gd name="T64" fmla="*/ 757 w 1641"/>
                <a:gd name="T65" fmla="*/ 1126 h 2048"/>
                <a:gd name="T66" fmla="*/ 826 w 1641"/>
                <a:gd name="T67" fmla="*/ 1126 h 2048"/>
                <a:gd name="T68" fmla="*/ 826 w 1641"/>
                <a:gd name="T69" fmla="*/ 580 h 2048"/>
                <a:gd name="T70" fmla="*/ 1030 w 1641"/>
                <a:gd name="T71" fmla="*/ 580 h 2048"/>
                <a:gd name="T72" fmla="*/ 1030 w 1641"/>
                <a:gd name="T73" fmla="*/ 1092 h 2048"/>
                <a:gd name="T74" fmla="*/ 1099 w 1641"/>
                <a:gd name="T75" fmla="*/ 1092 h 2048"/>
                <a:gd name="T76" fmla="*/ 1201 w 1641"/>
                <a:gd name="T77" fmla="*/ 614 h 2048"/>
                <a:gd name="T78" fmla="*/ 1304 w 1641"/>
                <a:gd name="T79" fmla="*/ 887 h 2048"/>
                <a:gd name="T80" fmla="*/ 1338 w 1641"/>
                <a:gd name="T81" fmla="*/ 1161 h 2048"/>
                <a:gd name="T82" fmla="*/ 1372 w 1641"/>
                <a:gd name="T83" fmla="*/ 887 h 2048"/>
                <a:gd name="T84" fmla="*/ 1577 w 1641"/>
                <a:gd name="T85" fmla="*/ 8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1" h="2048">
                  <a:moveTo>
                    <a:pt x="1471" y="717"/>
                  </a:moveTo>
                  <a:cubicBezTo>
                    <a:pt x="1433" y="717"/>
                    <a:pt x="1396" y="730"/>
                    <a:pt x="1368" y="751"/>
                  </a:cubicBezTo>
                  <a:cubicBezTo>
                    <a:pt x="1368" y="717"/>
                    <a:pt x="1368" y="717"/>
                    <a:pt x="1368" y="717"/>
                  </a:cubicBezTo>
                  <a:cubicBezTo>
                    <a:pt x="1368" y="621"/>
                    <a:pt x="1293" y="546"/>
                    <a:pt x="1198" y="546"/>
                  </a:cubicBezTo>
                  <a:cubicBezTo>
                    <a:pt x="1160" y="546"/>
                    <a:pt x="1123" y="560"/>
                    <a:pt x="1095" y="580"/>
                  </a:cubicBezTo>
                  <a:cubicBezTo>
                    <a:pt x="1095" y="485"/>
                    <a:pt x="1020" y="410"/>
                    <a:pt x="925" y="410"/>
                  </a:cubicBezTo>
                  <a:cubicBezTo>
                    <a:pt x="887" y="410"/>
                    <a:pt x="850" y="423"/>
                    <a:pt x="822" y="444"/>
                  </a:cubicBezTo>
                  <a:cubicBezTo>
                    <a:pt x="822" y="171"/>
                    <a:pt x="822" y="171"/>
                    <a:pt x="822" y="171"/>
                  </a:cubicBezTo>
                  <a:cubicBezTo>
                    <a:pt x="822" y="75"/>
                    <a:pt x="747" y="0"/>
                    <a:pt x="652" y="0"/>
                  </a:cubicBezTo>
                  <a:cubicBezTo>
                    <a:pt x="556" y="0"/>
                    <a:pt x="481" y="75"/>
                    <a:pt x="481" y="171"/>
                  </a:cubicBezTo>
                  <a:cubicBezTo>
                    <a:pt x="481" y="945"/>
                    <a:pt x="481" y="945"/>
                    <a:pt x="481" y="945"/>
                  </a:cubicBezTo>
                  <a:cubicBezTo>
                    <a:pt x="406" y="816"/>
                    <a:pt x="232" y="751"/>
                    <a:pt x="99" y="799"/>
                  </a:cubicBezTo>
                  <a:cubicBezTo>
                    <a:pt x="82" y="802"/>
                    <a:pt x="68" y="812"/>
                    <a:pt x="51" y="823"/>
                  </a:cubicBezTo>
                  <a:cubicBezTo>
                    <a:pt x="0" y="857"/>
                    <a:pt x="3" y="901"/>
                    <a:pt x="3" y="915"/>
                  </a:cubicBezTo>
                  <a:cubicBezTo>
                    <a:pt x="0" y="935"/>
                    <a:pt x="3" y="939"/>
                    <a:pt x="51" y="993"/>
                  </a:cubicBezTo>
                  <a:cubicBezTo>
                    <a:pt x="109" y="1062"/>
                    <a:pt x="235" y="1205"/>
                    <a:pt x="314" y="1348"/>
                  </a:cubicBezTo>
                  <a:cubicBezTo>
                    <a:pt x="321" y="1355"/>
                    <a:pt x="413" y="1505"/>
                    <a:pt x="515" y="1618"/>
                  </a:cubicBezTo>
                  <a:cubicBezTo>
                    <a:pt x="515" y="1707"/>
                    <a:pt x="515" y="1707"/>
                    <a:pt x="515" y="1707"/>
                  </a:cubicBezTo>
                  <a:cubicBezTo>
                    <a:pt x="515" y="1894"/>
                    <a:pt x="669" y="2048"/>
                    <a:pt x="856" y="2048"/>
                  </a:cubicBezTo>
                  <a:cubicBezTo>
                    <a:pt x="1198" y="2048"/>
                    <a:pt x="1198" y="2048"/>
                    <a:pt x="1198" y="2048"/>
                  </a:cubicBezTo>
                  <a:cubicBezTo>
                    <a:pt x="1345" y="2048"/>
                    <a:pt x="1498" y="1925"/>
                    <a:pt x="1532" y="1782"/>
                  </a:cubicBezTo>
                  <a:cubicBezTo>
                    <a:pt x="1542" y="1741"/>
                    <a:pt x="1553" y="1710"/>
                    <a:pt x="1566" y="1696"/>
                  </a:cubicBezTo>
                  <a:cubicBezTo>
                    <a:pt x="1601" y="1655"/>
                    <a:pt x="1641" y="1560"/>
                    <a:pt x="1641" y="1434"/>
                  </a:cubicBezTo>
                  <a:cubicBezTo>
                    <a:pt x="1641" y="887"/>
                    <a:pt x="1641" y="887"/>
                    <a:pt x="1641" y="887"/>
                  </a:cubicBezTo>
                  <a:cubicBezTo>
                    <a:pt x="1641" y="792"/>
                    <a:pt x="1566" y="717"/>
                    <a:pt x="1471" y="717"/>
                  </a:cubicBezTo>
                  <a:close/>
                  <a:moveTo>
                    <a:pt x="1577" y="1434"/>
                  </a:moveTo>
                  <a:cubicBezTo>
                    <a:pt x="1577" y="1497"/>
                    <a:pt x="1564" y="1548"/>
                    <a:pt x="1550" y="1586"/>
                  </a:cubicBezTo>
                  <a:cubicBezTo>
                    <a:pt x="1547" y="1589"/>
                    <a:pt x="1544" y="1593"/>
                    <a:pt x="1542" y="1597"/>
                  </a:cubicBezTo>
                  <a:cubicBezTo>
                    <a:pt x="1529" y="1642"/>
                    <a:pt x="1488" y="1652"/>
                    <a:pt x="1413" y="1673"/>
                  </a:cubicBezTo>
                  <a:cubicBezTo>
                    <a:pt x="1392" y="1676"/>
                    <a:pt x="1392" y="1676"/>
                    <a:pt x="1392" y="1676"/>
                  </a:cubicBezTo>
                  <a:cubicBezTo>
                    <a:pt x="1375" y="1679"/>
                    <a:pt x="1365" y="1700"/>
                    <a:pt x="1368" y="1717"/>
                  </a:cubicBezTo>
                  <a:cubicBezTo>
                    <a:pt x="1375" y="1731"/>
                    <a:pt x="1389" y="1741"/>
                    <a:pt x="1403" y="1741"/>
                  </a:cubicBezTo>
                  <a:cubicBezTo>
                    <a:pt x="1406" y="1741"/>
                    <a:pt x="1409" y="1741"/>
                    <a:pt x="1413" y="1741"/>
                  </a:cubicBezTo>
                  <a:cubicBezTo>
                    <a:pt x="1430" y="1741"/>
                    <a:pt x="1430" y="1741"/>
                    <a:pt x="1430" y="1741"/>
                  </a:cubicBezTo>
                  <a:cubicBezTo>
                    <a:pt x="1446" y="1737"/>
                    <a:pt x="1461" y="1732"/>
                    <a:pt x="1476" y="1728"/>
                  </a:cubicBezTo>
                  <a:cubicBezTo>
                    <a:pt x="1473" y="1739"/>
                    <a:pt x="1470" y="1752"/>
                    <a:pt x="1467" y="1765"/>
                  </a:cubicBezTo>
                  <a:cubicBezTo>
                    <a:pt x="1443" y="1881"/>
                    <a:pt x="1317" y="1980"/>
                    <a:pt x="1201" y="1980"/>
                  </a:cubicBezTo>
                  <a:cubicBezTo>
                    <a:pt x="860" y="1980"/>
                    <a:pt x="860" y="1980"/>
                    <a:pt x="860" y="1980"/>
                  </a:cubicBezTo>
                  <a:cubicBezTo>
                    <a:pt x="710" y="1980"/>
                    <a:pt x="587" y="1857"/>
                    <a:pt x="587" y="1707"/>
                  </a:cubicBezTo>
                  <a:cubicBezTo>
                    <a:pt x="587" y="1676"/>
                    <a:pt x="587" y="1676"/>
                    <a:pt x="587" y="1676"/>
                  </a:cubicBezTo>
                  <a:cubicBezTo>
                    <a:pt x="593" y="1681"/>
                    <a:pt x="600" y="1685"/>
                    <a:pt x="607" y="1690"/>
                  </a:cubicBezTo>
                  <a:cubicBezTo>
                    <a:pt x="628" y="1707"/>
                    <a:pt x="645" y="1717"/>
                    <a:pt x="665" y="1734"/>
                  </a:cubicBezTo>
                  <a:cubicBezTo>
                    <a:pt x="672" y="1737"/>
                    <a:pt x="679" y="1741"/>
                    <a:pt x="686" y="1741"/>
                  </a:cubicBezTo>
                  <a:cubicBezTo>
                    <a:pt x="696" y="1741"/>
                    <a:pt x="706" y="1737"/>
                    <a:pt x="710" y="1727"/>
                  </a:cubicBezTo>
                  <a:cubicBezTo>
                    <a:pt x="723" y="1713"/>
                    <a:pt x="720" y="1693"/>
                    <a:pt x="706" y="1679"/>
                  </a:cubicBezTo>
                  <a:cubicBezTo>
                    <a:pt x="686" y="1659"/>
                    <a:pt x="665" y="1645"/>
                    <a:pt x="645" y="1632"/>
                  </a:cubicBezTo>
                  <a:cubicBezTo>
                    <a:pt x="621" y="1615"/>
                    <a:pt x="597" y="1598"/>
                    <a:pt x="574" y="1578"/>
                  </a:cubicBezTo>
                  <a:cubicBezTo>
                    <a:pt x="472" y="1472"/>
                    <a:pt x="375" y="1314"/>
                    <a:pt x="375" y="1314"/>
                  </a:cubicBezTo>
                  <a:cubicBezTo>
                    <a:pt x="293" y="1167"/>
                    <a:pt x="163" y="1021"/>
                    <a:pt x="102" y="949"/>
                  </a:cubicBezTo>
                  <a:cubicBezTo>
                    <a:pt x="92" y="935"/>
                    <a:pt x="78" y="918"/>
                    <a:pt x="71" y="911"/>
                  </a:cubicBezTo>
                  <a:cubicBezTo>
                    <a:pt x="71" y="901"/>
                    <a:pt x="71" y="894"/>
                    <a:pt x="95" y="881"/>
                  </a:cubicBezTo>
                  <a:cubicBezTo>
                    <a:pt x="109" y="874"/>
                    <a:pt x="119" y="867"/>
                    <a:pt x="129" y="864"/>
                  </a:cubicBezTo>
                  <a:cubicBezTo>
                    <a:pt x="218" y="833"/>
                    <a:pt x="365" y="874"/>
                    <a:pt x="430" y="986"/>
                  </a:cubicBezTo>
                  <a:cubicBezTo>
                    <a:pt x="482" y="1066"/>
                    <a:pt x="482" y="1066"/>
                    <a:pt x="482" y="1066"/>
                  </a:cubicBezTo>
                  <a:cubicBezTo>
                    <a:pt x="483" y="1068"/>
                    <a:pt x="484" y="1070"/>
                    <a:pt x="484" y="1072"/>
                  </a:cubicBezTo>
                  <a:cubicBezTo>
                    <a:pt x="518" y="1140"/>
                    <a:pt x="518" y="1140"/>
                    <a:pt x="518" y="1140"/>
                  </a:cubicBezTo>
                  <a:cubicBezTo>
                    <a:pt x="525" y="1154"/>
                    <a:pt x="536" y="1161"/>
                    <a:pt x="549" y="1161"/>
                  </a:cubicBezTo>
                  <a:cubicBezTo>
                    <a:pt x="556" y="1161"/>
                    <a:pt x="559" y="1161"/>
                    <a:pt x="563" y="1154"/>
                  </a:cubicBezTo>
                  <a:cubicBezTo>
                    <a:pt x="577" y="1147"/>
                    <a:pt x="583" y="1126"/>
                    <a:pt x="577" y="1109"/>
                  </a:cubicBezTo>
                  <a:cubicBezTo>
                    <a:pt x="552" y="1061"/>
                    <a:pt x="552" y="1061"/>
                    <a:pt x="552" y="1061"/>
                  </a:cubicBezTo>
                  <a:cubicBezTo>
                    <a:pt x="553" y="1060"/>
                    <a:pt x="553" y="1059"/>
                    <a:pt x="553" y="1058"/>
                  </a:cubicBezTo>
                  <a:cubicBezTo>
                    <a:pt x="553" y="171"/>
                    <a:pt x="553" y="171"/>
                    <a:pt x="553" y="171"/>
                  </a:cubicBezTo>
                  <a:cubicBezTo>
                    <a:pt x="553" y="113"/>
                    <a:pt x="597" y="68"/>
                    <a:pt x="655" y="68"/>
                  </a:cubicBezTo>
                  <a:cubicBezTo>
                    <a:pt x="713" y="68"/>
                    <a:pt x="757" y="113"/>
                    <a:pt x="757" y="171"/>
                  </a:cubicBezTo>
                  <a:cubicBezTo>
                    <a:pt x="757" y="717"/>
                    <a:pt x="757" y="717"/>
                    <a:pt x="757" y="717"/>
                  </a:cubicBezTo>
                  <a:cubicBezTo>
                    <a:pt x="757" y="1126"/>
                    <a:pt x="757" y="1126"/>
                    <a:pt x="757" y="1126"/>
                  </a:cubicBezTo>
                  <a:cubicBezTo>
                    <a:pt x="757" y="1147"/>
                    <a:pt x="771" y="1161"/>
                    <a:pt x="792" y="1161"/>
                  </a:cubicBezTo>
                  <a:cubicBezTo>
                    <a:pt x="812" y="1161"/>
                    <a:pt x="826" y="1147"/>
                    <a:pt x="826" y="1126"/>
                  </a:cubicBezTo>
                  <a:cubicBezTo>
                    <a:pt x="826" y="717"/>
                    <a:pt x="826" y="717"/>
                    <a:pt x="826" y="717"/>
                  </a:cubicBezTo>
                  <a:cubicBezTo>
                    <a:pt x="826" y="580"/>
                    <a:pt x="826" y="580"/>
                    <a:pt x="826" y="580"/>
                  </a:cubicBezTo>
                  <a:cubicBezTo>
                    <a:pt x="826" y="522"/>
                    <a:pt x="870" y="478"/>
                    <a:pt x="928" y="478"/>
                  </a:cubicBezTo>
                  <a:cubicBezTo>
                    <a:pt x="986" y="478"/>
                    <a:pt x="1030" y="522"/>
                    <a:pt x="1030" y="580"/>
                  </a:cubicBezTo>
                  <a:cubicBezTo>
                    <a:pt x="1030" y="717"/>
                    <a:pt x="1030" y="717"/>
                    <a:pt x="1030" y="717"/>
                  </a:cubicBezTo>
                  <a:cubicBezTo>
                    <a:pt x="1030" y="1092"/>
                    <a:pt x="1030" y="1092"/>
                    <a:pt x="1030" y="1092"/>
                  </a:cubicBezTo>
                  <a:cubicBezTo>
                    <a:pt x="1030" y="1113"/>
                    <a:pt x="1044" y="1126"/>
                    <a:pt x="1065" y="1126"/>
                  </a:cubicBezTo>
                  <a:cubicBezTo>
                    <a:pt x="1085" y="1126"/>
                    <a:pt x="1099" y="1113"/>
                    <a:pt x="1099" y="1092"/>
                  </a:cubicBezTo>
                  <a:cubicBezTo>
                    <a:pt x="1099" y="717"/>
                    <a:pt x="1099" y="717"/>
                    <a:pt x="1099" y="717"/>
                  </a:cubicBezTo>
                  <a:cubicBezTo>
                    <a:pt x="1099" y="659"/>
                    <a:pt x="1143" y="614"/>
                    <a:pt x="1201" y="614"/>
                  </a:cubicBezTo>
                  <a:cubicBezTo>
                    <a:pt x="1259" y="614"/>
                    <a:pt x="1304" y="659"/>
                    <a:pt x="1304" y="717"/>
                  </a:cubicBezTo>
                  <a:cubicBezTo>
                    <a:pt x="1304" y="887"/>
                    <a:pt x="1304" y="887"/>
                    <a:pt x="1304" y="887"/>
                  </a:cubicBezTo>
                  <a:cubicBezTo>
                    <a:pt x="1304" y="1126"/>
                    <a:pt x="1304" y="1126"/>
                    <a:pt x="1304" y="1126"/>
                  </a:cubicBezTo>
                  <a:cubicBezTo>
                    <a:pt x="1304" y="1147"/>
                    <a:pt x="1317" y="1161"/>
                    <a:pt x="1338" y="1161"/>
                  </a:cubicBezTo>
                  <a:cubicBezTo>
                    <a:pt x="1358" y="1161"/>
                    <a:pt x="1372" y="1147"/>
                    <a:pt x="1372" y="1126"/>
                  </a:cubicBezTo>
                  <a:cubicBezTo>
                    <a:pt x="1372" y="887"/>
                    <a:pt x="1372" y="887"/>
                    <a:pt x="1372" y="887"/>
                  </a:cubicBezTo>
                  <a:cubicBezTo>
                    <a:pt x="1372" y="829"/>
                    <a:pt x="1416" y="785"/>
                    <a:pt x="1474" y="785"/>
                  </a:cubicBezTo>
                  <a:cubicBezTo>
                    <a:pt x="1532" y="785"/>
                    <a:pt x="1577" y="829"/>
                    <a:pt x="1577" y="887"/>
                  </a:cubicBezTo>
                  <a:lnTo>
                    <a:pt x="1577" y="14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grpSp>
      <p:sp>
        <p:nvSpPr>
          <p:cNvPr id="90" name="타원 89"/>
          <p:cNvSpPr/>
          <p:nvPr/>
        </p:nvSpPr>
        <p:spPr>
          <a:xfrm>
            <a:off x="841935" y="3288730"/>
            <a:ext cx="228943" cy="18598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1" name="타원 90"/>
          <p:cNvSpPr/>
          <p:nvPr/>
        </p:nvSpPr>
        <p:spPr>
          <a:xfrm>
            <a:off x="5540932" y="3269922"/>
            <a:ext cx="228943" cy="18598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3" name="Freeform 8"/>
          <p:cNvSpPr>
            <a:spLocks/>
          </p:cNvSpPr>
          <p:nvPr/>
        </p:nvSpPr>
        <p:spPr bwMode="auto">
          <a:xfrm>
            <a:off x="4973094" y="3881140"/>
            <a:ext cx="113507" cy="225425"/>
          </a:xfrm>
          <a:custGeom>
            <a:avLst/>
            <a:gdLst>
              <a:gd name="T0" fmla="*/ 116 w 276"/>
              <a:gd name="T1" fmla="*/ 14 h 550"/>
              <a:gd name="T2" fmla="*/ 14 w 276"/>
              <a:gd name="T3" fmla="*/ 116 h 550"/>
              <a:gd name="T4" fmla="*/ 14 w 276"/>
              <a:gd name="T5" fmla="*/ 164 h 550"/>
              <a:gd name="T6" fmla="*/ 61 w 276"/>
              <a:gd name="T7" fmla="*/ 164 h 550"/>
              <a:gd name="T8" fmla="*/ 106 w 276"/>
              <a:gd name="T9" fmla="*/ 120 h 550"/>
              <a:gd name="T10" fmla="*/ 106 w 276"/>
              <a:gd name="T11" fmla="*/ 515 h 550"/>
              <a:gd name="T12" fmla="*/ 140 w 276"/>
              <a:gd name="T13" fmla="*/ 550 h 550"/>
              <a:gd name="T14" fmla="*/ 174 w 276"/>
              <a:gd name="T15" fmla="*/ 515 h 550"/>
              <a:gd name="T16" fmla="*/ 174 w 276"/>
              <a:gd name="T17" fmla="*/ 120 h 550"/>
              <a:gd name="T18" fmla="*/ 218 w 276"/>
              <a:gd name="T19" fmla="*/ 164 h 550"/>
              <a:gd name="T20" fmla="*/ 266 w 276"/>
              <a:gd name="T21" fmla="*/ 164 h 550"/>
              <a:gd name="T22" fmla="*/ 276 w 276"/>
              <a:gd name="T23" fmla="*/ 140 h 550"/>
              <a:gd name="T24" fmla="*/ 266 w 276"/>
              <a:gd name="T25" fmla="*/ 116 h 550"/>
              <a:gd name="T26" fmla="*/ 164 w 276"/>
              <a:gd name="T27" fmla="*/ 14 h 550"/>
              <a:gd name="T28" fmla="*/ 116 w 276"/>
              <a:gd name="T29" fmla="*/ 1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6" h="550">
                <a:moveTo>
                  <a:pt x="116" y="14"/>
                </a:moveTo>
                <a:cubicBezTo>
                  <a:pt x="14" y="116"/>
                  <a:pt x="14" y="116"/>
                  <a:pt x="14" y="116"/>
                </a:cubicBezTo>
                <a:cubicBezTo>
                  <a:pt x="0" y="130"/>
                  <a:pt x="0" y="150"/>
                  <a:pt x="14" y="164"/>
                </a:cubicBezTo>
                <a:cubicBezTo>
                  <a:pt x="27" y="178"/>
                  <a:pt x="48" y="178"/>
                  <a:pt x="61" y="164"/>
                </a:cubicBezTo>
                <a:cubicBezTo>
                  <a:pt x="106" y="120"/>
                  <a:pt x="106" y="120"/>
                  <a:pt x="106" y="120"/>
                </a:cubicBezTo>
                <a:cubicBezTo>
                  <a:pt x="106" y="515"/>
                  <a:pt x="106" y="515"/>
                  <a:pt x="106" y="515"/>
                </a:cubicBezTo>
                <a:cubicBezTo>
                  <a:pt x="106" y="536"/>
                  <a:pt x="119" y="550"/>
                  <a:pt x="140" y="550"/>
                </a:cubicBezTo>
                <a:cubicBezTo>
                  <a:pt x="160" y="550"/>
                  <a:pt x="174" y="536"/>
                  <a:pt x="174" y="515"/>
                </a:cubicBezTo>
                <a:cubicBezTo>
                  <a:pt x="174" y="120"/>
                  <a:pt x="174" y="120"/>
                  <a:pt x="174" y="120"/>
                </a:cubicBezTo>
                <a:cubicBezTo>
                  <a:pt x="218" y="164"/>
                  <a:pt x="218" y="164"/>
                  <a:pt x="218" y="164"/>
                </a:cubicBezTo>
                <a:cubicBezTo>
                  <a:pt x="232" y="178"/>
                  <a:pt x="253" y="178"/>
                  <a:pt x="266" y="164"/>
                </a:cubicBezTo>
                <a:cubicBezTo>
                  <a:pt x="273" y="157"/>
                  <a:pt x="276" y="150"/>
                  <a:pt x="276" y="140"/>
                </a:cubicBezTo>
                <a:cubicBezTo>
                  <a:pt x="276" y="130"/>
                  <a:pt x="273" y="123"/>
                  <a:pt x="266" y="116"/>
                </a:cubicBezTo>
                <a:cubicBezTo>
                  <a:pt x="164" y="14"/>
                  <a:pt x="164" y="14"/>
                  <a:pt x="164" y="14"/>
                </a:cubicBezTo>
                <a:cubicBezTo>
                  <a:pt x="150" y="0"/>
                  <a:pt x="130" y="0"/>
                  <a:pt x="116" y="14"/>
                </a:cubicBezTo>
                <a:close/>
              </a:path>
            </a:pathLst>
          </a:custGeom>
          <a:solidFill>
            <a:srgbClr val="00B9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96" name="TextBox 95"/>
          <p:cNvSpPr txBox="1"/>
          <p:nvPr/>
        </p:nvSpPr>
        <p:spPr>
          <a:xfrm>
            <a:off x="475200" y="5330624"/>
            <a:ext cx="6292176" cy="276999"/>
          </a:xfrm>
          <a:prstGeom prst="rect">
            <a:avLst/>
          </a:prstGeom>
          <a:noFill/>
        </p:spPr>
        <p:txBody>
          <a:bodyPr wrap="square" rtlCol="0">
            <a:spAutoFit/>
          </a:bodyPr>
          <a:lstStyle/>
          <a:p>
            <a:pPr marL="185738" lvl="1" fontAlgn="base">
              <a:spcBef>
                <a:spcPct val="0"/>
              </a:spcBef>
              <a:spcAft>
                <a:spcPct val="0"/>
              </a:spcAft>
            </a:pPr>
            <a:r>
              <a:rPr kumimoji="1" lang="en-US" altLang="ko-KR" sz="1200" b="1" dirty="0" smtClean="0">
                <a:latin typeface="Arial Unicode MS" pitchFamily="50" charset="-127"/>
                <a:ea typeface="Arial Unicode MS" pitchFamily="50" charset="-127"/>
                <a:cs typeface="Arial Unicode MS" pitchFamily="50" charset="-127"/>
              </a:rPr>
              <a:t>5.2 Navigation Bar Overview</a:t>
            </a:r>
            <a:endParaRPr kumimoji="1" lang="en-US" altLang="ko-KR" sz="1200" b="1" dirty="0">
              <a:latin typeface="Arial Unicode MS" pitchFamily="50" charset="-127"/>
              <a:ea typeface="Arial Unicode MS" pitchFamily="50" charset="-127"/>
              <a:cs typeface="Arial Unicode MS" pitchFamily="50" charset="-127"/>
            </a:endParaRPr>
          </a:p>
        </p:txBody>
      </p:sp>
      <p:sp>
        <p:nvSpPr>
          <p:cNvPr id="97" name="타원 96"/>
          <p:cNvSpPr/>
          <p:nvPr/>
        </p:nvSpPr>
        <p:spPr>
          <a:xfrm>
            <a:off x="759046" y="5772324"/>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1</a:t>
            </a:r>
            <a:endParaRPr lang="ko-KR" altLang="en-US" dirty="0">
              <a:solidFill>
                <a:schemeClr val="tx1"/>
              </a:solidFill>
            </a:endParaRPr>
          </a:p>
        </p:txBody>
      </p:sp>
      <p:sp>
        <p:nvSpPr>
          <p:cNvPr id="98" name="타원 97"/>
          <p:cNvSpPr/>
          <p:nvPr/>
        </p:nvSpPr>
        <p:spPr>
          <a:xfrm>
            <a:off x="1528908" y="5773960"/>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2</a:t>
            </a:r>
            <a:endParaRPr lang="ko-KR" altLang="en-US" dirty="0">
              <a:solidFill>
                <a:schemeClr val="tx1"/>
              </a:solidFill>
            </a:endParaRPr>
          </a:p>
        </p:txBody>
      </p:sp>
      <p:sp>
        <p:nvSpPr>
          <p:cNvPr id="99" name="타원 98"/>
          <p:cNvSpPr/>
          <p:nvPr/>
        </p:nvSpPr>
        <p:spPr>
          <a:xfrm>
            <a:off x="2244293" y="5778855"/>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3</a:t>
            </a:r>
            <a:endParaRPr lang="ko-KR" altLang="en-US" dirty="0">
              <a:solidFill>
                <a:schemeClr val="tx1"/>
              </a:solidFill>
            </a:endParaRPr>
          </a:p>
        </p:txBody>
      </p:sp>
      <p:sp>
        <p:nvSpPr>
          <p:cNvPr id="100" name="타원 99"/>
          <p:cNvSpPr/>
          <p:nvPr/>
        </p:nvSpPr>
        <p:spPr>
          <a:xfrm>
            <a:off x="2963863" y="5767830"/>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4</a:t>
            </a:r>
            <a:endParaRPr lang="ko-KR" altLang="en-US" dirty="0">
              <a:solidFill>
                <a:schemeClr val="tx1"/>
              </a:solidFill>
            </a:endParaRPr>
          </a:p>
        </p:txBody>
      </p:sp>
      <p:sp>
        <p:nvSpPr>
          <p:cNvPr id="101" name="타원 100"/>
          <p:cNvSpPr/>
          <p:nvPr/>
        </p:nvSpPr>
        <p:spPr>
          <a:xfrm>
            <a:off x="3696318" y="5786236"/>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5</a:t>
            </a:r>
            <a:endParaRPr lang="ko-KR" altLang="en-US" dirty="0">
              <a:solidFill>
                <a:schemeClr val="tx1"/>
              </a:solidFill>
            </a:endParaRPr>
          </a:p>
        </p:txBody>
      </p:sp>
      <p:sp>
        <p:nvSpPr>
          <p:cNvPr id="102" name="타원 101"/>
          <p:cNvSpPr/>
          <p:nvPr/>
        </p:nvSpPr>
        <p:spPr>
          <a:xfrm>
            <a:off x="4391338" y="5790730"/>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6</a:t>
            </a:r>
            <a:endParaRPr lang="ko-KR" altLang="en-US" dirty="0">
              <a:solidFill>
                <a:schemeClr val="tx1"/>
              </a:solidFill>
            </a:endParaRPr>
          </a:p>
        </p:txBody>
      </p:sp>
      <p:sp>
        <p:nvSpPr>
          <p:cNvPr id="103" name="타원 102"/>
          <p:cNvSpPr/>
          <p:nvPr/>
        </p:nvSpPr>
        <p:spPr>
          <a:xfrm>
            <a:off x="5086601" y="5786236"/>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7</a:t>
            </a:r>
            <a:endParaRPr lang="ko-KR" altLang="en-US" dirty="0">
              <a:solidFill>
                <a:schemeClr val="tx1"/>
              </a:solidFill>
            </a:endParaRPr>
          </a:p>
        </p:txBody>
      </p:sp>
      <p:sp>
        <p:nvSpPr>
          <p:cNvPr id="104" name="타원 103"/>
          <p:cNvSpPr/>
          <p:nvPr/>
        </p:nvSpPr>
        <p:spPr>
          <a:xfrm>
            <a:off x="5830452" y="5791580"/>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8</a:t>
            </a:r>
            <a:endParaRPr lang="ko-KR" altLang="en-US" dirty="0">
              <a:solidFill>
                <a:schemeClr val="tx1"/>
              </a:solidFill>
            </a:endParaRPr>
          </a:p>
        </p:txBody>
      </p:sp>
      <p:grpSp>
        <p:nvGrpSpPr>
          <p:cNvPr id="35" name="그룹 34"/>
          <p:cNvGrpSpPr/>
          <p:nvPr/>
        </p:nvGrpSpPr>
        <p:grpSpPr>
          <a:xfrm rot="5400000" flipV="1">
            <a:off x="5812495" y="3192067"/>
            <a:ext cx="362746" cy="437268"/>
            <a:chOff x="-166812" y="5187016"/>
            <a:chExt cx="1343025" cy="1676400"/>
          </a:xfrm>
          <a:effectLst>
            <a:outerShdw blurRad="50800" dist="38100" dir="5400000" algn="t" rotWithShape="0">
              <a:prstClr val="black">
                <a:alpha val="40000"/>
              </a:prstClr>
            </a:outerShdw>
          </a:effectLst>
        </p:grpSpPr>
        <p:sp>
          <p:nvSpPr>
            <p:cNvPr id="36" name="Freeform 12"/>
            <p:cNvSpPr>
              <a:spLocks/>
            </p:cNvSpPr>
            <p:nvPr/>
          </p:nvSpPr>
          <p:spPr bwMode="auto">
            <a:xfrm>
              <a:off x="-108074" y="5242579"/>
              <a:ext cx="1231900" cy="1565275"/>
            </a:xfrm>
            <a:custGeom>
              <a:avLst/>
              <a:gdLst>
                <a:gd name="T0" fmla="*/ 1403 w 1506"/>
                <a:gd name="T1" fmla="*/ 717 h 1912"/>
                <a:gd name="T2" fmla="*/ 1301 w 1506"/>
                <a:gd name="T3" fmla="*/ 819 h 1912"/>
                <a:gd name="T4" fmla="*/ 1301 w 1506"/>
                <a:gd name="T5" fmla="*/ 1058 h 1912"/>
                <a:gd name="T6" fmla="*/ 1267 w 1506"/>
                <a:gd name="T7" fmla="*/ 1093 h 1912"/>
                <a:gd name="T8" fmla="*/ 1233 w 1506"/>
                <a:gd name="T9" fmla="*/ 1058 h 1912"/>
                <a:gd name="T10" fmla="*/ 1233 w 1506"/>
                <a:gd name="T11" fmla="*/ 819 h 1912"/>
                <a:gd name="T12" fmla="*/ 1233 w 1506"/>
                <a:gd name="T13" fmla="*/ 649 h 1912"/>
                <a:gd name="T14" fmla="*/ 1130 w 1506"/>
                <a:gd name="T15" fmla="*/ 546 h 1912"/>
                <a:gd name="T16" fmla="*/ 1028 w 1506"/>
                <a:gd name="T17" fmla="*/ 649 h 1912"/>
                <a:gd name="T18" fmla="*/ 1028 w 1506"/>
                <a:gd name="T19" fmla="*/ 1024 h 1912"/>
                <a:gd name="T20" fmla="*/ 994 w 1506"/>
                <a:gd name="T21" fmla="*/ 1058 h 1912"/>
                <a:gd name="T22" fmla="*/ 959 w 1506"/>
                <a:gd name="T23" fmla="*/ 1024 h 1912"/>
                <a:gd name="T24" fmla="*/ 959 w 1506"/>
                <a:gd name="T25" fmla="*/ 649 h 1912"/>
                <a:gd name="T26" fmla="*/ 959 w 1506"/>
                <a:gd name="T27" fmla="*/ 512 h 1912"/>
                <a:gd name="T28" fmla="*/ 857 w 1506"/>
                <a:gd name="T29" fmla="*/ 410 h 1912"/>
                <a:gd name="T30" fmla="*/ 755 w 1506"/>
                <a:gd name="T31" fmla="*/ 512 h 1912"/>
                <a:gd name="T32" fmla="*/ 755 w 1506"/>
                <a:gd name="T33" fmla="*/ 649 h 1912"/>
                <a:gd name="T34" fmla="*/ 755 w 1506"/>
                <a:gd name="T35" fmla="*/ 1058 h 1912"/>
                <a:gd name="T36" fmla="*/ 721 w 1506"/>
                <a:gd name="T37" fmla="*/ 1093 h 1912"/>
                <a:gd name="T38" fmla="*/ 686 w 1506"/>
                <a:gd name="T39" fmla="*/ 1058 h 1912"/>
                <a:gd name="T40" fmla="*/ 686 w 1506"/>
                <a:gd name="T41" fmla="*/ 649 h 1912"/>
                <a:gd name="T42" fmla="*/ 686 w 1506"/>
                <a:gd name="T43" fmla="*/ 103 h 1912"/>
                <a:gd name="T44" fmla="*/ 584 w 1506"/>
                <a:gd name="T45" fmla="*/ 0 h 1912"/>
                <a:gd name="T46" fmla="*/ 482 w 1506"/>
                <a:gd name="T47" fmla="*/ 103 h 1912"/>
                <a:gd name="T48" fmla="*/ 482 w 1506"/>
                <a:gd name="T49" fmla="*/ 990 h 1912"/>
                <a:gd name="T50" fmla="*/ 481 w 1506"/>
                <a:gd name="T51" fmla="*/ 993 h 1912"/>
                <a:gd name="T52" fmla="*/ 506 w 1506"/>
                <a:gd name="T53" fmla="*/ 1041 h 1912"/>
                <a:gd name="T54" fmla="*/ 492 w 1506"/>
                <a:gd name="T55" fmla="*/ 1086 h 1912"/>
                <a:gd name="T56" fmla="*/ 478 w 1506"/>
                <a:gd name="T57" fmla="*/ 1093 h 1912"/>
                <a:gd name="T58" fmla="*/ 447 w 1506"/>
                <a:gd name="T59" fmla="*/ 1072 h 1912"/>
                <a:gd name="T60" fmla="*/ 413 w 1506"/>
                <a:gd name="T61" fmla="*/ 1004 h 1912"/>
                <a:gd name="T62" fmla="*/ 411 w 1506"/>
                <a:gd name="T63" fmla="*/ 998 h 1912"/>
                <a:gd name="T64" fmla="*/ 359 w 1506"/>
                <a:gd name="T65" fmla="*/ 918 h 1912"/>
                <a:gd name="T66" fmla="*/ 58 w 1506"/>
                <a:gd name="T67" fmla="*/ 796 h 1912"/>
                <a:gd name="T68" fmla="*/ 24 w 1506"/>
                <a:gd name="T69" fmla="*/ 813 h 1912"/>
                <a:gd name="T70" fmla="*/ 0 w 1506"/>
                <a:gd name="T71" fmla="*/ 843 h 1912"/>
                <a:gd name="T72" fmla="*/ 31 w 1506"/>
                <a:gd name="T73" fmla="*/ 881 h 1912"/>
                <a:gd name="T74" fmla="*/ 304 w 1506"/>
                <a:gd name="T75" fmla="*/ 1246 h 1912"/>
                <a:gd name="T76" fmla="*/ 503 w 1506"/>
                <a:gd name="T77" fmla="*/ 1510 h 1912"/>
                <a:gd name="T78" fmla="*/ 574 w 1506"/>
                <a:gd name="T79" fmla="*/ 1564 h 1912"/>
                <a:gd name="T80" fmla="*/ 635 w 1506"/>
                <a:gd name="T81" fmla="*/ 1611 h 1912"/>
                <a:gd name="T82" fmla="*/ 639 w 1506"/>
                <a:gd name="T83" fmla="*/ 1659 h 1912"/>
                <a:gd name="T84" fmla="*/ 615 w 1506"/>
                <a:gd name="T85" fmla="*/ 1673 h 1912"/>
                <a:gd name="T86" fmla="*/ 594 w 1506"/>
                <a:gd name="T87" fmla="*/ 1666 h 1912"/>
                <a:gd name="T88" fmla="*/ 536 w 1506"/>
                <a:gd name="T89" fmla="*/ 1622 h 1912"/>
                <a:gd name="T90" fmla="*/ 516 w 1506"/>
                <a:gd name="T91" fmla="*/ 1608 h 1912"/>
                <a:gd name="T92" fmla="*/ 516 w 1506"/>
                <a:gd name="T93" fmla="*/ 1639 h 1912"/>
                <a:gd name="T94" fmla="*/ 789 w 1506"/>
                <a:gd name="T95" fmla="*/ 1912 h 1912"/>
                <a:gd name="T96" fmla="*/ 1130 w 1506"/>
                <a:gd name="T97" fmla="*/ 1912 h 1912"/>
                <a:gd name="T98" fmla="*/ 1396 w 1506"/>
                <a:gd name="T99" fmla="*/ 1697 h 1912"/>
                <a:gd name="T100" fmla="*/ 1405 w 1506"/>
                <a:gd name="T101" fmla="*/ 1660 h 1912"/>
                <a:gd name="T102" fmla="*/ 1359 w 1506"/>
                <a:gd name="T103" fmla="*/ 1673 h 1912"/>
                <a:gd name="T104" fmla="*/ 1342 w 1506"/>
                <a:gd name="T105" fmla="*/ 1673 h 1912"/>
                <a:gd name="T106" fmla="*/ 1332 w 1506"/>
                <a:gd name="T107" fmla="*/ 1673 h 1912"/>
                <a:gd name="T108" fmla="*/ 1297 w 1506"/>
                <a:gd name="T109" fmla="*/ 1649 h 1912"/>
                <a:gd name="T110" fmla="*/ 1321 w 1506"/>
                <a:gd name="T111" fmla="*/ 1608 h 1912"/>
                <a:gd name="T112" fmla="*/ 1342 w 1506"/>
                <a:gd name="T113" fmla="*/ 1605 h 1912"/>
                <a:gd name="T114" fmla="*/ 1471 w 1506"/>
                <a:gd name="T115" fmla="*/ 1529 h 1912"/>
                <a:gd name="T116" fmla="*/ 1479 w 1506"/>
                <a:gd name="T117" fmla="*/ 1518 h 1912"/>
                <a:gd name="T118" fmla="*/ 1506 w 1506"/>
                <a:gd name="T119" fmla="*/ 1366 h 1912"/>
                <a:gd name="T120" fmla="*/ 1506 w 1506"/>
                <a:gd name="T121" fmla="*/ 819 h 1912"/>
                <a:gd name="T122" fmla="*/ 1403 w 1506"/>
                <a:gd name="T123" fmla="*/ 717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6" h="1912">
                  <a:moveTo>
                    <a:pt x="1403" y="717"/>
                  </a:moveTo>
                  <a:cubicBezTo>
                    <a:pt x="1345" y="717"/>
                    <a:pt x="1301" y="761"/>
                    <a:pt x="1301" y="819"/>
                  </a:cubicBezTo>
                  <a:cubicBezTo>
                    <a:pt x="1301" y="1058"/>
                    <a:pt x="1301" y="1058"/>
                    <a:pt x="1301" y="1058"/>
                  </a:cubicBezTo>
                  <a:cubicBezTo>
                    <a:pt x="1301" y="1079"/>
                    <a:pt x="1287" y="1093"/>
                    <a:pt x="1267" y="1093"/>
                  </a:cubicBezTo>
                  <a:cubicBezTo>
                    <a:pt x="1246" y="1093"/>
                    <a:pt x="1233" y="1079"/>
                    <a:pt x="1233" y="1058"/>
                  </a:cubicBezTo>
                  <a:cubicBezTo>
                    <a:pt x="1233" y="819"/>
                    <a:pt x="1233" y="819"/>
                    <a:pt x="1233" y="819"/>
                  </a:cubicBezTo>
                  <a:cubicBezTo>
                    <a:pt x="1233" y="649"/>
                    <a:pt x="1233" y="649"/>
                    <a:pt x="1233" y="649"/>
                  </a:cubicBezTo>
                  <a:cubicBezTo>
                    <a:pt x="1233" y="591"/>
                    <a:pt x="1188" y="546"/>
                    <a:pt x="1130" y="546"/>
                  </a:cubicBezTo>
                  <a:cubicBezTo>
                    <a:pt x="1072" y="546"/>
                    <a:pt x="1028" y="591"/>
                    <a:pt x="1028" y="649"/>
                  </a:cubicBezTo>
                  <a:cubicBezTo>
                    <a:pt x="1028" y="1024"/>
                    <a:pt x="1028" y="1024"/>
                    <a:pt x="1028" y="1024"/>
                  </a:cubicBezTo>
                  <a:cubicBezTo>
                    <a:pt x="1028" y="1045"/>
                    <a:pt x="1014" y="1058"/>
                    <a:pt x="994" y="1058"/>
                  </a:cubicBezTo>
                  <a:cubicBezTo>
                    <a:pt x="973" y="1058"/>
                    <a:pt x="959" y="1045"/>
                    <a:pt x="959" y="1024"/>
                  </a:cubicBezTo>
                  <a:cubicBezTo>
                    <a:pt x="959" y="649"/>
                    <a:pt x="959" y="649"/>
                    <a:pt x="959" y="649"/>
                  </a:cubicBezTo>
                  <a:cubicBezTo>
                    <a:pt x="959" y="512"/>
                    <a:pt x="959" y="512"/>
                    <a:pt x="959" y="512"/>
                  </a:cubicBezTo>
                  <a:cubicBezTo>
                    <a:pt x="959" y="454"/>
                    <a:pt x="915" y="410"/>
                    <a:pt x="857" y="410"/>
                  </a:cubicBezTo>
                  <a:cubicBezTo>
                    <a:pt x="799" y="410"/>
                    <a:pt x="755" y="454"/>
                    <a:pt x="755" y="512"/>
                  </a:cubicBezTo>
                  <a:cubicBezTo>
                    <a:pt x="755" y="649"/>
                    <a:pt x="755" y="649"/>
                    <a:pt x="755" y="649"/>
                  </a:cubicBezTo>
                  <a:cubicBezTo>
                    <a:pt x="755" y="1058"/>
                    <a:pt x="755" y="1058"/>
                    <a:pt x="755" y="1058"/>
                  </a:cubicBezTo>
                  <a:cubicBezTo>
                    <a:pt x="755" y="1079"/>
                    <a:pt x="741" y="1093"/>
                    <a:pt x="721" y="1093"/>
                  </a:cubicBezTo>
                  <a:cubicBezTo>
                    <a:pt x="700" y="1093"/>
                    <a:pt x="686" y="1079"/>
                    <a:pt x="686" y="1058"/>
                  </a:cubicBezTo>
                  <a:cubicBezTo>
                    <a:pt x="686" y="649"/>
                    <a:pt x="686" y="649"/>
                    <a:pt x="686" y="649"/>
                  </a:cubicBezTo>
                  <a:cubicBezTo>
                    <a:pt x="686" y="103"/>
                    <a:pt x="686" y="103"/>
                    <a:pt x="686" y="103"/>
                  </a:cubicBezTo>
                  <a:cubicBezTo>
                    <a:pt x="686" y="45"/>
                    <a:pt x="642" y="0"/>
                    <a:pt x="584" y="0"/>
                  </a:cubicBezTo>
                  <a:cubicBezTo>
                    <a:pt x="526" y="0"/>
                    <a:pt x="482" y="45"/>
                    <a:pt x="482" y="103"/>
                  </a:cubicBezTo>
                  <a:cubicBezTo>
                    <a:pt x="482" y="990"/>
                    <a:pt x="482" y="990"/>
                    <a:pt x="482" y="990"/>
                  </a:cubicBezTo>
                  <a:cubicBezTo>
                    <a:pt x="482" y="991"/>
                    <a:pt x="482" y="992"/>
                    <a:pt x="481" y="993"/>
                  </a:cubicBezTo>
                  <a:cubicBezTo>
                    <a:pt x="506" y="1041"/>
                    <a:pt x="506" y="1041"/>
                    <a:pt x="506" y="1041"/>
                  </a:cubicBezTo>
                  <a:cubicBezTo>
                    <a:pt x="512" y="1058"/>
                    <a:pt x="506" y="1079"/>
                    <a:pt x="492" y="1086"/>
                  </a:cubicBezTo>
                  <a:cubicBezTo>
                    <a:pt x="488" y="1093"/>
                    <a:pt x="485" y="1093"/>
                    <a:pt x="478" y="1093"/>
                  </a:cubicBezTo>
                  <a:cubicBezTo>
                    <a:pt x="465" y="1093"/>
                    <a:pt x="454" y="1086"/>
                    <a:pt x="447" y="1072"/>
                  </a:cubicBezTo>
                  <a:cubicBezTo>
                    <a:pt x="413" y="1004"/>
                    <a:pt x="413" y="1004"/>
                    <a:pt x="413" y="1004"/>
                  </a:cubicBezTo>
                  <a:cubicBezTo>
                    <a:pt x="413" y="1002"/>
                    <a:pt x="412" y="1000"/>
                    <a:pt x="411" y="998"/>
                  </a:cubicBezTo>
                  <a:cubicBezTo>
                    <a:pt x="359" y="918"/>
                    <a:pt x="359" y="918"/>
                    <a:pt x="359" y="918"/>
                  </a:cubicBezTo>
                  <a:cubicBezTo>
                    <a:pt x="294" y="806"/>
                    <a:pt x="147" y="765"/>
                    <a:pt x="58" y="796"/>
                  </a:cubicBezTo>
                  <a:cubicBezTo>
                    <a:pt x="48" y="799"/>
                    <a:pt x="38" y="806"/>
                    <a:pt x="24" y="813"/>
                  </a:cubicBezTo>
                  <a:cubicBezTo>
                    <a:pt x="0" y="826"/>
                    <a:pt x="0" y="833"/>
                    <a:pt x="0" y="843"/>
                  </a:cubicBezTo>
                  <a:cubicBezTo>
                    <a:pt x="7" y="850"/>
                    <a:pt x="21" y="867"/>
                    <a:pt x="31" y="881"/>
                  </a:cubicBezTo>
                  <a:cubicBezTo>
                    <a:pt x="92" y="953"/>
                    <a:pt x="222" y="1099"/>
                    <a:pt x="304" y="1246"/>
                  </a:cubicBezTo>
                  <a:cubicBezTo>
                    <a:pt x="304" y="1246"/>
                    <a:pt x="401" y="1404"/>
                    <a:pt x="503" y="1510"/>
                  </a:cubicBezTo>
                  <a:cubicBezTo>
                    <a:pt x="526" y="1530"/>
                    <a:pt x="550" y="1547"/>
                    <a:pt x="574" y="1564"/>
                  </a:cubicBezTo>
                  <a:cubicBezTo>
                    <a:pt x="594" y="1577"/>
                    <a:pt x="615" y="1591"/>
                    <a:pt x="635" y="1611"/>
                  </a:cubicBezTo>
                  <a:cubicBezTo>
                    <a:pt x="649" y="1625"/>
                    <a:pt x="652" y="1645"/>
                    <a:pt x="639" y="1659"/>
                  </a:cubicBezTo>
                  <a:cubicBezTo>
                    <a:pt x="635" y="1669"/>
                    <a:pt x="625" y="1673"/>
                    <a:pt x="615" y="1673"/>
                  </a:cubicBezTo>
                  <a:cubicBezTo>
                    <a:pt x="608" y="1673"/>
                    <a:pt x="601" y="1669"/>
                    <a:pt x="594" y="1666"/>
                  </a:cubicBezTo>
                  <a:cubicBezTo>
                    <a:pt x="574" y="1649"/>
                    <a:pt x="557" y="1639"/>
                    <a:pt x="536" y="1622"/>
                  </a:cubicBezTo>
                  <a:cubicBezTo>
                    <a:pt x="529" y="1617"/>
                    <a:pt x="522" y="1613"/>
                    <a:pt x="516" y="1608"/>
                  </a:cubicBezTo>
                  <a:cubicBezTo>
                    <a:pt x="516" y="1639"/>
                    <a:pt x="516" y="1639"/>
                    <a:pt x="516" y="1639"/>
                  </a:cubicBezTo>
                  <a:cubicBezTo>
                    <a:pt x="516" y="1789"/>
                    <a:pt x="639" y="1912"/>
                    <a:pt x="789" y="1912"/>
                  </a:cubicBezTo>
                  <a:cubicBezTo>
                    <a:pt x="1130" y="1912"/>
                    <a:pt x="1130" y="1912"/>
                    <a:pt x="1130" y="1912"/>
                  </a:cubicBezTo>
                  <a:cubicBezTo>
                    <a:pt x="1246" y="1912"/>
                    <a:pt x="1372" y="1813"/>
                    <a:pt x="1396" y="1697"/>
                  </a:cubicBezTo>
                  <a:cubicBezTo>
                    <a:pt x="1399" y="1684"/>
                    <a:pt x="1402" y="1671"/>
                    <a:pt x="1405" y="1660"/>
                  </a:cubicBezTo>
                  <a:cubicBezTo>
                    <a:pt x="1390" y="1664"/>
                    <a:pt x="1375" y="1669"/>
                    <a:pt x="1359" y="1673"/>
                  </a:cubicBezTo>
                  <a:cubicBezTo>
                    <a:pt x="1342" y="1673"/>
                    <a:pt x="1342" y="1673"/>
                    <a:pt x="1342" y="1673"/>
                  </a:cubicBezTo>
                  <a:cubicBezTo>
                    <a:pt x="1338" y="1673"/>
                    <a:pt x="1335" y="1673"/>
                    <a:pt x="1332" y="1673"/>
                  </a:cubicBezTo>
                  <a:cubicBezTo>
                    <a:pt x="1318" y="1673"/>
                    <a:pt x="1304" y="1663"/>
                    <a:pt x="1297" y="1649"/>
                  </a:cubicBezTo>
                  <a:cubicBezTo>
                    <a:pt x="1294" y="1632"/>
                    <a:pt x="1304" y="1611"/>
                    <a:pt x="1321" y="1608"/>
                  </a:cubicBezTo>
                  <a:cubicBezTo>
                    <a:pt x="1342" y="1605"/>
                    <a:pt x="1342" y="1605"/>
                    <a:pt x="1342" y="1605"/>
                  </a:cubicBezTo>
                  <a:cubicBezTo>
                    <a:pt x="1417" y="1584"/>
                    <a:pt x="1458" y="1574"/>
                    <a:pt x="1471" y="1529"/>
                  </a:cubicBezTo>
                  <a:cubicBezTo>
                    <a:pt x="1473" y="1525"/>
                    <a:pt x="1476" y="1521"/>
                    <a:pt x="1479" y="1518"/>
                  </a:cubicBezTo>
                  <a:cubicBezTo>
                    <a:pt x="1493" y="1480"/>
                    <a:pt x="1506" y="1429"/>
                    <a:pt x="1506" y="1366"/>
                  </a:cubicBezTo>
                  <a:cubicBezTo>
                    <a:pt x="1506" y="819"/>
                    <a:pt x="1506" y="819"/>
                    <a:pt x="1506" y="819"/>
                  </a:cubicBezTo>
                  <a:cubicBezTo>
                    <a:pt x="1506" y="761"/>
                    <a:pt x="1461" y="717"/>
                    <a:pt x="1403" y="7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37" name="Freeform 13"/>
            <p:cNvSpPr>
              <a:spLocks noEditPoints="1"/>
            </p:cNvSpPr>
            <p:nvPr/>
          </p:nvSpPr>
          <p:spPr bwMode="auto">
            <a:xfrm>
              <a:off x="-166812" y="5187016"/>
              <a:ext cx="1343025" cy="1676400"/>
            </a:xfrm>
            <a:custGeom>
              <a:avLst/>
              <a:gdLst>
                <a:gd name="T0" fmla="*/ 1368 w 1641"/>
                <a:gd name="T1" fmla="*/ 751 h 2048"/>
                <a:gd name="T2" fmla="*/ 1198 w 1641"/>
                <a:gd name="T3" fmla="*/ 546 h 2048"/>
                <a:gd name="T4" fmla="*/ 925 w 1641"/>
                <a:gd name="T5" fmla="*/ 410 h 2048"/>
                <a:gd name="T6" fmla="*/ 822 w 1641"/>
                <a:gd name="T7" fmla="*/ 171 h 2048"/>
                <a:gd name="T8" fmla="*/ 481 w 1641"/>
                <a:gd name="T9" fmla="*/ 171 h 2048"/>
                <a:gd name="T10" fmla="*/ 99 w 1641"/>
                <a:gd name="T11" fmla="*/ 799 h 2048"/>
                <a:gd name="T12" fmla="*/ 3 w 1641"/>
                <a:gd name="T13" fmla="*/ 915 h 2048"/>
                <a:gd name="T14" fmla="*/ 314 w 1641"/>
                <a:gd name="T15" fmla="*/ 1348 h 2048"/>
                <a:gd name="T16" fmla="*/ 515 w 1641"/>
                <a:gd name="T17" fmla="*/ 1707 h 2048"/>
                <a:gd name="T18" fmla="*/ 1198 w 1641"/>
                <a:gd name="T19" fmla="*/ 2048 h 2048"/>
                <a:gd name="T20" fmla="*/ 1566 w 1641"/>
                <a:gd name="T21" fmla="*/ 1696 h 2048"/>
                <a:gd name="T22" fmla="*/ 1641 w 1641"/>
                <a:gd name="T23" fmla="*/ 887 h 2048"/>
                <a:gd name="T24" fmla="*/ 1577 w 1641"/>
                <a:gd name="T25" fmla="*/ 1434 h 2048"/>
                <a:gd name="T26" fmla="*/ 1542 w 1641"/>
                <a:gd name="T27" fmla="*/ 1597 h 2048"/>
                <a:gd name="T28" fmla="*/ 1392 w 1641"/>
                <a:gd name="T29" fmla="*/ 1676 h 2048"/>
                <a:gd name="T30" fmla="*/ 1403 w 1641"/>
                <a:gd name="T31" fmla="*/ 1741 h 2048"/>
                <a:gd name="T32" fmla="*/ 1430 w 1641"/>
                <a:gd name="T33" fmla="*/ 1741 h 2048"/>
                <a:gd name="T34" fmla="*/ 1467 w 1641"/>
                <a:gd name="T35" fmla="*/ 1765 h 2048"/>
                <a:gd name="T36" fmla="*/ 860 w 1641"/>
                <a:gd name="T37" fmla="*/ 1980 h 2048"/>
                <a:gd name="T38" fmla="*/ 587 w 1641"/>
                <a:gd name="T39" fmla="*/ 1676 h 2048"/>
                <a:gd name="T40" fmla="*/ 665 w 1641"/>
                <a:gd name="T41" fmla="*/ 1734 h 2048"/>
                <a:gd name="T42" fmla="*/ 710 w 1641"/>
                <a:gd name="T43" fmla="*/ 1727 h 2048"/>
                <a:gd name="T44" fmla="*/ 645 w 1641"/>
                <a:gd name="T45" fmla="*/ 1632 h 2048"/>
                <a:gd name="T46" fmla="*/ 375 w 1641"/>
                <a:gd name="T47" fmla="*/ 1314 h 2048"/>
                <a:gd name="T48" fmla="*/ 71 w 1641"/>
                <a:gd name="T49" fmla="*/ 911 h 2048"/>
                <a:gd name="T50" fmla="*/ 129 w 1641"/>
                <a:gd name="T51" fmla="*/ 864 h 2048"/>
                <a:gd name="T52" fmla="*/ 482 w 1641"/>
                <a:gd name="T53" fmla="*/ 1066 h 2048"/>
                <a:gd name="T54" fmla="*/ 518 w 1641"/>
                <a:gd name="T55" fmla="*/ 1140 h 2048"/>
                <a:gd name="T56" fmla="*/ 563 w 1641"/>
                <a:gd name="T57" fmla="*/ 1154 h 2048"/>
                <a:gd name="T58" fmla="*/ 552 w 1641"/>
                <a:gd name="T59" fmla="*/ 1061 h 2048"/>
                <a:gd name="T60" fmla="*/ 553 w 1641"/>
                <a:gd name="T61" fmla="*/ 171 h 2048"/>
                <a:gd name="T62" fmla="*/ 757 w 1641"/>
                <a:gd name="T63" fmla="*/ 171 h 2048"/>
                <a:gd name="T64" fmla="*/ 757 w 1641"/>
                <a:gd name="T65" fmla="*/ 1126 h 2048"/>
                <a:gd name="T66" fmla="*/ 826 w 1641"/>
                <a:gd name="T67" fmla="*/ 1126 h 2048"/>
                <a:gd name="T68" fmla="*/ 826 w 1641"/>
                <a:gd name="T69" fmla="*/ 580 h 2048"/>
                <a:gd name="T70" fmla="*/ 1030 w 1641"/>
                <a:gd name="T71" fmla="*/ 580 h 2048"/>
                <a:gd name="T72" fmla="*/ 1030 w 1641"/>
                <a:gd name="T73" fmla="*/ 1092 h 2048"/>
                <a:gd name="T74" fmla="*/ 1099 w 1641"/>
                <a:gd name="T75" fmla="*/ 1092 h 2048"/>
                <a:gd name="T76" fmla="*/ 1201 w 1641"/>
                <a:gd name="T77" fmla="*/ 614 h 2048"/>
                <a:gd name="T78" fmla="*/ 1304 w 1641"/>
                <a:gd name="T79" fmla="*/ 887 h 2048"/>
                <a:gd name="T80" fmla="*/ 1338 w 1641"/>
                <a:gd name="T81" fmla="*/ 1161 h 2048"/>
                <a:gd name="T82" fmla="*/ 1372 w 1641"/>
                <a:gd name="T83" fmla="*/ 887 h 2048"/>
                <a:gd name="T84" fmla="*/ 1577 w 1641"/>
                <a:gd name="T85" fmla="*/ 8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1" h="2048">
                  <a:moveTo>
                    <a:pt x="1471" y="717"/>
                  </a:moveTo>
                  <a:cubicBezTo>
                    <a:pt x="1433" y="717"/>
                    <a:pt x="1396" y="730"/>
                    <a:pt x="1368" y="751"/>
                  </a:cubicBezTo>
                  <a:cubicBezTo>
                    <a:pt x="1368" y="717"/>
                    <a:pt x="1368" y="717"/>
                    <a:pt x="1368" y="717"/>
                  </a:cubicBezTo>
                  <a:cubicBezTo>
                    <a:pt x="1368" y="621"/>
                    <a:pt x="1293" y="546"/>
                    <a:pt x="1198" y="546"/>
                  </a:cubicBezTo>
                  <a:cubicBezTo>
                    <a:pt x="1160" y="546"/>
                    <a:pt x="1123" y="560"/>
                    <a:pt x="1095" y="580"/>
                  </a:cubicBezTo>
                  <a:cubicBezTo>
                    <a:pt x="1095" y="485"/>
                    <a:pt x="1020" y="410"/>
                    <a:pt x="925" y="410"/>
                  </a:cubicBezTo>
                  <a:cubicBezTo>
                    <a:pt x="887" y="410"/>
                    <a:pt x="850" y="423"/>
                    <a:pt x="822" y="444"/>
                  </a:cubicBezTo>
                  <a:cubicBezTo>
                    <a:pt x="822" y="171"/>
                    <a:pt x="822" y="171"/>
                    <a:pt x="822" y="171"/>
                  </a:cubicBezTo>
                  <a:cubicBezTo>
                    <a:pt x="822" y="75"/>
                    <a:pt x="747" y="0"/>
                    <a:pt x="652" y="0"/>
                  </a:cubicBezTo>
                  <a:cubicBezTo>
                    <a:pt x="556" y="0"/>
                    <a:pt x="481" y="75"/>
                    <a:pt x="481" y="171"/>
                  </a:cubicBezTo>
                  <a:cubicBezTo>
                    <a:pt x="481" y="945"/>
                    <a:pt x="481" y="945"/>
                    <a:pt x="481" y="945"/>
                  </a:cubicBezTo>
                  <a:cubicBezTo>
                    <a:pt x="406" y="816"/>
                    <a:pt x="232" y="751"/>
                    <a:pt x="99" y="799"/>
                  </a:cubicBezTo>
                  <a:cubicBezTo>
                    <a:pt x="82" y="802"/>
                    <a:pt x="68" y="812"/>
                    <a:pt x="51" y="823"/>
                  </a:cubicBezTo>
                  <a:cubicBezTo>
                    <a:pt x="0" y="857"/>
                    <a:pt x="3" y="901"/>
                    <a:pt x="3" y="915"/>
                  </a:cubicBezTo>
                  <a:cubicBezTo>
                    <a:pt x="0" y="935"/>
                    <a:pt x="3" y="939"/>
                    <a:pt x="51" y="993"/>
                  </a:cubicBezTo>
                  <a:cubicBezTo>
                    <a:pt x="109" y="1062"/>
                    <a:pt x="235" y="1205"/>
                    <a:pt x="314" y="1348"/>
                  </a:cubicBezTo>
                  <a:cubicBezTo>
                    <a:pt x="321" y="1355"/>
                    <a:pt x="413" y="1505"/>
                    <a:pt x="515" y="1618"/>
                  </a:cubicBezTo>
                  <a:cubicBezTo>
                    <a:pt x="515" y="1707"/>
                    <a:pt x="515" y="1707"/>
                    <a:pt x="515" y="1707"/>
                  </a:cubicBezTo>
                  <a:cubicBezTo>
                    <a:pt x="515" y="1894"/>
                    <a:pt x="669" y="2048"/>
                    <a:pt x="856" y="2048"/>
                  </a:cubicBezTo>
                  <a:cubicBezTo>
                    <a:pt x="1198" y="2048"/>
                    <a:pt x="1198" y="2048"/>
                    <a:pt x="1198" y="2048"/>
                  </a:cubicBezTo>
                  <a:cubicBezTo>
                    <a:pt x="1345" y="2048"/>
                    <a:pt x="1498" y="1925"/>
                    <a:pt x="1532" y="1782"/>
                  </a:cubicBezTo>
                  <a:cubicBezTo>
                    <a:pt x="1542" y="1741"/>
                    <a:pt x="1553" y="1710"/>
                    <a:pt x="1566" y="1696"/>
                  </a:cubicBezTo>
                  <a:cubicBezTo>
                    <a:pt x="1601" y="1655"/>
                    <a:pt x="1641" y="1560"/>
                    <a:pt x="1641" y="1434"/>
                  </a:cubicBezTo>
                  <a:cubicBezTo>
                    <a:pt x="1641" y="887"/>
                    <a:pt x="1641" y="887"/>
                    <a:pt x="1641" y="887"/>
                  </a:cubicBezTo>
                  <a:cubicBezTo>
                    <a:pt x="1641" y="792"/>
                    <a:pt x="1566" y="717"/>
                    <a:pt x="1471" y="717"/>
                  </a:cubicBezTo>
                  <a:close/>
                  <a:moveTo>
                    <a:pt x="1577" y="1434"/>
                  </a:moveTo>
                  <a:cubicBezTo>
                    <a:pt x="1577" y="1497"/>
                    <a:pt x="1564" y="1548"/>
                    <a:pt x="1550" y="1586"/>
                  </a:cubicBezTo>
                  <a:cubicBezTo>
                    <a:pt x="1547" y="1589"/>
                    <a:pt x="1544" y="1593"/>
                    <a:pt x="1542" y="1597"/>
                  </a:cubicBezTo>
                  <a:cubicBezTo>
                    <a:pt x="1529" y="1642"/>
                    <a:pt x="1488" y="1652"/>
                    <a:pt x="1413" y="1673"/>
                  </a:cubicBezTo>
                  <a:cubicBezTo>
                    <a:pt x="1392" y="1676"/>
                    <a:pt x="1392" y="1676"/>
                    <a:pt x="1392" y="1676"/>
                  </a:cubicBezTo>
                  <a:cubicBezTo>
                    <a:pt x="1375" y="1679"/>
                    <a:pt x="1365" y="1700"/>
                    <a:pt x="1368" y="1717"/>
                  </a:cubicBezTo>
                  <a:cubicBezTo>
                    <a:pt x="1375" y="1731"/>
                    <a:pt x="1389" y="1741"/>
                    <a:pt x="1403" y="1741"/>
                  </a:cubicBezTo>
                  <a:cubicBezTo>
                    <a:pt x="1406" y="1741"/>
                    <a:pt x="1409" y="1741"/>
                    <a:pt x="1413" y="1741"/>
                  </a:cubicBezTo>
                  <a:cubicBezTo>
                    <a:pt x="1430" y="1741"/>
                    <a:pt x="1430" y="1741"/>
                    <a:pt x="1430" y="1741"/>
                  </a:cubicBezTo>
                  <a:cubicBezTo>
                    <a:pt x="1446" y="1737"/>
                    <a:pt x="1461" y="1732"/>
                    <a:pt x="1476" y="1728"/>
                  </a:cubicBezTo>
                  <a:cubicBezTo>
                    <a:pt x="1473" y="1739"/>
                    <a:pt x="1470" y="1752"/>
                    <a:pt x="1467" y="1765"/>
                  </a:cubicBezTo>
                  <a:cubicBezTo>
                    <a:pt x="1443" y="1881"/>
                    <a:pt x="1317" y="1980"/>
                    <a:pt x="1201" y="1980"/>
                  </a:cubicBezTo>
                  <a:cubicBezTo>
                    <a:pt x="860" y="1980"/>
                    <a:pt x="860" y="1980"/>
                    <a:pt x="860" y="1980"/>
                  </a:cubicBezTo>
                  <a:cubicBezTo>
                    <a:pt x="710" y="1980"/>
                    <a:pt x="587" y="1857"/>
                    <a:pt x="587" y="1707"/>
                  </a:cubicBezTo>
                  <a:cubicBezTo>
                    <a:pt x="587" y="1676"/>
                    <a:pt x="587" y="1676"/>
                    <a:pt x="587" y="1676"/>
                  </a:cubicBezTo>
                  <a:cubicBezTo>
                    <a:pt x="593" y="1681"/>
                    <a:pt x="600" y="1685"/>
                    <a:pt x="607" y="1690"/>
                  </a:cubicBezTo>
                  <a:cubicBezTo>
                    <a:pt x="628" y="1707"/>
                    <a:pt x="645" y="1717"/>
                    <a:pt x="665" y="1734"/>
                  </a:cubicBezTo>
                  <a:cubicBezTo>
                    <a:pt x="672" y="1737"/>
                    <a:pt x="679" y="1741"/>
                    <a:pt x="686" y="1741"/>
                  </a:cubicBezTo>
                  <a:cubicBezTo>
                    <a:pt x="696" y="1741"/>
                    <a:pt x="706" y="1737"/>
                    <a:pt x="710" y="1727"/>
                  </a:cubicBezTo>
                  <a:cubicBezTo>
                    <a:pt x="723" y="1713"/>
                    <a:pt x="720" y="1693"/>
                    <a:pt x="706" y="1679"/>
                  </a:cubicBezTo>
                  <a:cubicBezTo>
                    <a:pt x="686" y="1659"/>
                    <a:pt x="665" y="1645"/>
                    <a:pt x="645" y="1632"/>
                  </a:cubicBezTo>
                  <a:cubicBezTo>
                    <a:pt x="621" y="1615"/>
                    <a:pt x="597" y="1598"/>
                    <a:pt x="574" y="1578"/>
                  </a:cubicBezTo>
                  <a:cubicBezTo>
                    <a:pt x="472" y="1472"/>
                    <a:pt x="375" y="1314"/>
                    <a:pt x="375" y="1314"/>
                  </a:cubicBezTo>
                  <a:cubicBezTo>
                    <a:pt x="293" y="1167"/>
                    <a:pt x="163" y="1021"/>
                    <a:pt x="102" y="949"/>
                  </a:cubicBezTo>
                  <a:cubicBezTo>
                    <a:pt x="92" y="935"/>
                    <a:pt x="78" y="918"/>
                    <a:pt x="71" y="911"/>
                  </a:cubicBezTo>
                  <a:cubicBezTo>
                    <a:pt x="71" y="901"/>
                    <a:pt x="71" y="894"/>
                    <a:pt x="95" y="881"/>
                  </a:cubicBezTo>
                  <a:cubicBezTo>
                    <a:pt x="109" y="874"/>
                    <a:pt x="119" y="867"/>
                    <a:pt x="129" y="864"/>
                  </a:cubicBezTo>
                  <a:cubicBezTo>
                    <a:pt x="218" y="833"/>
                    <a:pt x="365" y="874"/>
                    <a:pt x="430" y="986"/>
                  </a:cubicBezTo>
                  <a:cubicBezTo>
                    <a:pt x="482" y="1066"/>
                    <a:pt x="482" y="1066"/>
                    <a:pt x="482" y="1066"/>
                  </a:cubicBezTo>
                  <a:cubicBezTo>
                    <a:pt x="483" y="1068"/>
                    <a:pt x="484" y="1070"/>
                    <a:pt x="484" y="1072"/>
                  </a:cubicBezTo>
                  <a:cubicBezTo>
                    <a:pt x="518" y="1140"/>
                    <a:pt x="518" y="1140"/>
                    <a:pt x="518" y="1140"/>
                  </a:cubicBezTo>
                  <a:cubicBezTo>
                    <a:pt x="525" y="1154"/>
                    <a:pt x="536" y="1161"/>
                    <a:pt x="549" y="1161"/>
                  </a:cubicBezTo>
                  <a:cubicBezTo>
                    <a:pt x="556" y="1161"/>
                    <a:pt x="559" y="1161"/>
                    <a:pt x="563" y="1154"/>
                  </a:cubicBezTo>
                  <a:cubicBezTo>
                    <a:pt x="577" y="1147"/>
                    <a:pt x="583" y="1126"/>
                    <a:pt x="577" y="1109"/>
                  </a:cubicBezTo>
                  <a:cubicBezTo>
                    <a:pt x="552" y="1061"/>
                    <a:pt x="552" y="1061"/>
                    <a:pt x="552" y="1061"/>
                  </a:cubicBezTo>
                  <a:cubicBezTo>
                    <a:pt x="553" y="1060"/>
                    <a:pt x="553" y="1059"/>
                    <a:pt x="553" y="1058"/>
                  </a:cubicBezTo>
                  <a:cubicBezTo>
                    <a:pt x="553" y="171"/>
                    <a:pt x="553" y="171"/>
                    <a:pt x="553" y="171"/>
                  </a:cubicBezTo>
                  <a:cubicBezTo>
                    <a:pt x="553" y="113"/>
                    <a:pt x="597" y="68"/>
                    <a:pt x="655" y="68"/>
                  </a:cubicBezTo>
                  <a:cubicBezTo>
                    <a:pt x="713" y="68"/>
                    <a:pt x="757" y="113"/>
                    <a:pt x="757" y="171"/>
                  </a:cubicBezTo>
                  <a:cubicBezTo>
                    <a:pt x="757" y="717"/>
                    <a:pt x="757" y="717"/>
                    <a:pt x="757" y="717"/>
                  </a:cubicBezTo>
                  <a:cubicBezTo>
                    <a:pt x="757" y="1126"/>
                    <a:pt x="757" y="1126"/>
                    <a:pt x="757" y="1126"/>
                  </a:cubicBezTo>
                  <a:cubicBezTo>
                    <a:pt x="757" y="1147"/>
                    <a:pt x="771" y="1161"/>
                    <a:pt x="792" y="1161"/>
                  </a:cubicBezTo>
                  <a:cubicBezTo>
                    <a:pt x="812" y="1161"/>
                    <a:pt x="826" y="1147"/>
                    <a:pt x="826" y="1126"/>
                  </a:cubicBezTo>
                  <a:cubicBezTo>
                    <a:pt x="826" y="717"/>
                    <a:pt x="826" y="717"/>
                    <a:pt x="826" y="717"/>
                  </a:cubicBezTo>
                  <a:cubicBezTo>
                    <a:pt x="826" y="580"/>
                    <a:pt x="826" y="580"/>
                    <a:pt x="826" y="580"/>
                  </a:cubicBezTo>
                  <a:cubicBezTo>
                    <a:pt x="826" y="522"/>
                    <a:pt x="870" y="478"/>
                    <a:pt x="928" y="478"/>
                  </a:cubicBezTo>
                  <a:cubicBezTo>
                    <a:pt x="986" y="478"/>
                    <a:pt x="1030" y="522"/>
                    <a:pt x="1030" y="580"/>
                  </a:cubicBezTo>
                  <a:cubicBezTo>
                    <a:pt x="1030" y="717"/>
                    <a:pt x="1030" y="717"/>
                    <a:pt x="1030" y="717"/>
                  </a:cubicBezTo>
                  <a:cubicBezTo>
                    <a:pt x="1030" y="1092"/>
                    <a:pt x="1030" y="1092"/>
                    <a:pt x="1030" y="1092"/>
                  </a:cubicBezTo>
                  <a:cubicBezTo>
                    <a:pt x="1030" y="1113"/>
                    <a:pt x="1044" y="1126"/>
                    <a:pt x="1065" y="1126"/>
                  </a:cubicBezTo>
                  <a:cubicBezTo>
                    <a:pt x="1085" y="1126"/>
                    <a:pt x="1099" y="1113"/>
                    <a:pt x="1099" y="1092"/>
                  </a:cubicBezTo>
                  <a:cubicBezTo>
                    <a:pt x="1099" y="717"/>
                    <a:pt x="1099" y="717"/>
                    <a:pt x="1099" y="717"/>
                  </a:cubicBezTo>
                  <a:cubicBezTo>
                    <a:pt x="1099" y="659"/>
                    <a:pt x="1143" y="614"/>
                    <a:pt x="1201" y="614"/>
                  </a:cubicBezTo>
                  <a:cubicBezTo>
                    <a:pt x="1259" y="614"/>
                    <a:pt x="1304" y="659"/>
                    <a:pt x="1304" y="717"/>
                  </a:cubicBezTo>
                  <a:cubicBezTo>
                    <a:pt x="1304" y="887"/>
                    <a:pt x="1304" y="887"/>
                    <a:pt x="1304" y="887"/>
                  </a:cubicBezTo>
                  <a:cubicBezTo>
                    <a:pt x="1304" y="1126"/>
                    <a:pt x="1304" y="1126"/>
                    <a:pt x="1304" y="1126"/>
                  </a:cubicBezTo>
                  <a:cubicBezTo>
                    <a:pt x="1304" y="1147"/>
                    <a:pt x="1317" y="1161"/>
                    <a:pt x="1338" y="1161"/>
                  </a:cubicBezTo>
                  <a:cubicBezTo>
                    <a:pt x="1358" y="1161"/>
                    <a:pt x="1372" y="1147"/>
                    <a:pt x="1372" y="1126"/>
                  </a:cubicBezTo>
                  <a:cubicBezTo>
                    <a:pt x="1372" y="887"/>
                    <a:pt x="1372" y="887"/>
                    <a:pt x="1372" y="887"/>
                  </a:cubicBezTo>
                  <a:cubicBezTo>
                    <a:pt x="1372" y="829"/>
                    <a:pt x="1416" y="785"/>
                    <a:pt x="1474" y="785"/>
                  </a:cubicBezTo>
                  <a:cubicBezTo>
                    <a:pt x="1532" y="785"/>
                    <a:pt x="1577" y="829"/>
                    <a:pt x="1577" y="887"/>
                  </a:cubicBezTo>
                  <a:lnTo>
                    <a:pt x="1577" y="14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grpSp>
      <p:grpSp>
        <p:nvGrpSpPr>
          <p:cNvPr id="38" name="그룹 37"/>
          <p:cNvGrpSpPr/>
          <p:nvPr/>
        </p:nvGrpSpPr>
        <p:grpSpPr>
          <a:xfrm>
            <a:off x="4634477" y="3972147"/>
            <a:ext cx="362746" cy="437268"/>
            <a:chOff x="-166812" y="5187016"/>
            <a:chExt cx="1343025" cy="1676400"/>
          </a:xfrm>
          <a:effectLst>
            <a:outerShdw blurRad="50800" dist="38100" dir="5400000" algn="t" rotWithShape="0">
              <a:prstClr val="black">
                <a:alpha val="40000"/>
              </a:prstClr>
            </a:outerShdw>
          </a:effectLst>
        </p:grpSpPr>
        <p:sp>
          <p:nvSpPr>
            <p:cNvPr id="39" name="Freeform 12"/>
            <p:cNvSpPr>
              <a:spLocks/>
            </p:cNvSpPr>
            <p:nvPr/>
          </p:nvSpPr>
          <p:spPr bwMode="auto">
            <a:xfrm>
              <a:off x="-108074" y="5242579"/>
              <a:ext cx="1231900" cy="1565275"/>
            </a:xfrm>
            <a:custGeom>
              <a:avLst/>
              <a:gdLst>
                <a:gd name="T0" fmla="*/ 1403 w 1506"/>
                <a:gd name="T1" fmla="*/ 717 h 1912"/>
                <a:gd name="T2" fmla="*/ 1301 w 1506"/>
                <a:gd name="T3" fmla="*/ 819 h 1912"/>
                <a:gd name="T4" fmla="*/ 1301 w 1506"/>
                <a:gd name="T5" fmla="*/ 1058 h 1912"/>
                <a:gd name="T6" fmla="*/ 1267 w 1506"/>
                <a:gd name="T7" fmla="*/ 1093 h 1912"/>
                <a:gd name="T8" fmla="*/ 1233 w 1506"/>
                <a:gd name="T9" fmla="*/ 1058 h 1912"/>
                <a:gd name="T10" fmla="*/ 1233 w 1506"/>
                <a:gd name="T11" fmla="*/ 819 h 1912"/>
                <a:gd name="T12" fmla="*/ 1233 w 1506"/>
                <a:gd name="T13" fmla="*/ 649 h 1912"/>
                <a:gd name="T14" fmla="*/ 1130 w 1506"/>
                <a:gd name="T15" fmla="*/ 546 h 1912"/>
                <a:gd name="T16" fmla="*/ 1028 w 1506"/>
                <a:gd name="T17" fmla="*/ 649 h 1912"/>
                <a:gd name="T18" fmla="*/ 1028 w 1506"/>
                <a:gd name="T19" fmla="*/ 1024 h 1912"/>
                <a:gd name="T20" fmla="*/ 994 w 1506"/>
                <a:gd name="T21" fmla="*/ 1058 h 1912"/>
                <a:gd name="T22" fmla="*/ 959 w 1506"/>
                <a:gd name="T23" fmla="*/ 1024 h 1912"/>
                <a:gd name="T24" fmla="*/ 959 w 1506"/>
                <a:gd name="T25" fmla="*/ 649 h 1912"/>
                <a:gd name="T26" fmla="*/ 959 w 1506"/>
                <a:gd name="T27" fmla="*/ 512 h 1912"/>
                <a:gd name="T28" fmla="*/ 857 w 1506"/>
                <a:gd name="T29" fmla="*/ 410 h 1912"/>
                <a:gd name="T30" fmla="*/ 755 w 1506"/>
                <a:gd name="T31" fmla="*/ 512 h 1912"/>
                <a:gd name="T32" fmla="*/ 755 w 1506"/>
                <a:gd name="T33" fmla="*/ 649 h 1912"/>
                <a:gd name="T34" fmla="*/ 755 w 1506"/>
                <a:gd name="T35" fmla="*/ 1058 h 1912"/>
                <a:gd name="T36" fmla="*/ 721 w 1506"/>
                <a:gd name="T37" fmla="*/ 1093 h 1912"/>
                <a:gd name="T38" fmla="*/ 686 w 1506"/>
                <a:gd name="T39" fmla="*/ 1058 h 1912"/>
                <a:gd name="T40" fmla="*/ 686 w 1506"/>
                <a:gd name="T41" fmla="*/ 649 h 1912"/>
                <a:gd name="T42" fmla="*/ 686 w 1506"/>
                <a:gd name="T43" fmla="*/ 103 h 1912"/>
                <a:gd name="T44" fmla="*/ 584 w 1506"/>
                <a:gd name="T45" fmla="*/ 0 h 1912"/>
                <a:gd name="T46" fmla="*/ 482 w 1506"/>
                <a:gd name="T47" fmla="*/ 103 h 1912"/>
                <a:gd name="T48" fmla="*/ 482 w 1506"/>
                <a:gd name="T49" fmla="*/ 990 h 1912"/>
                <a:gd name="T50" fmla="*/ 481 w 1506"/>
                <a:gd name="T51" fmla="*/ 993 h 1912"/>
                <a:gd name="T52" fmla="*/ 506 w 1506"/>
                <a:gd name="T53" fmla="*/ 1041 h 1912"/>
                <a:gd name="T54" fmla="*/ 492 w 1506"/>
                <a:gd name="T55" fmla="*/ 1086 h 1912"/>
                <a:gd name="T56" fmla="*/ 478 w 1506"/>
                <a:gd name="T57" fmla="*/ 1093 h 1912"/>
                <a:gd name="T58" fmla="*/ 447 w 1506"/>
                <a:gd name="T59" fmla="*/ 1072 h 1912"/>
                <a:gd name="T60" fmla="*/ 413 w 1506"/>
                <a:gd name="T61" fmla="*/ 1004 h 1912"/>
                <a:gd name="T62" fmla="*/ 411 w 1506"/>
                <a:gd name="T63" fmla="*/ 998 h 1912"/>
                <a:gd name="T64" fmla="*/ 359 w 1506"/>
                <a:gd name="T65" fmla="*/ 918 h 1912"/>
                <a:gd name="T66" fmla="*/ 58 w 1506"/>
                <a:gd name="T67" fmla="*/ 796 h 1912"/>
                <a:gd name="T68" fmla="*/ 24 w 1506"/>
                <a:gd name="T69" fmla="*/ 813 h 1912"/>
                <a:gd name="T70" fmla="*/ 0 w 1506"/>
                <a:gd name="T71" fmla="*/ 843 h 1912"/>
                <a:gd name="T72" fmla="*/ 31 w 1506"/>
                <a:gd name="T73" fmla="*/ 881 h 1912"/>
                <a:gd name="T74" fmla="*/ 304 w 1506"/>
                <a:gd name="T75" fmla="*/ 1246 h 1912"/>
                <a:gd name="T76" fmla="*/ 503 w 1506"/>
                <a:gd name="T77" fmla="*/ 1510 h 1912"/>
                <a:gd name="T78" fmla="*/ 574 w 1506"/>
                <a:gd name="T79" fmla="*/ 1564 h 1912"/>
                <a:gd name="T80" fmla="*/ 635 w 1506"/>
                <a:gd name="T81" fmla="*/ 1611 h 1912"/>
                <a:gd name="T82" fmla="*/ 639 w 1506"/>
                <a:gd name="T83" fmla="*/ 1659 h 1912"/>
                <a:gd name="T84" fmla="*/ 615 w 1506"/>
                <a:gd name="T85" fmla="*/ 1673 h 1912"/>
                <a:gd name="T86" fmla="*/ 594 w 1506"/>
                <a:gd name="T87" fmla="*/ 1666 h 1912"/>
                <a:gd name="T88" fmla="*/ 536 w 1506"/>
                <a:gd name="T89" fmla="*/ 1622 h 1912"/>
                <a:gd name="T90" fmla="*/ 516 w 1506"/>
                <a:gd name="T91" fmla="*/ 1608 h 1912"/>
                <a:gd name="T92" fmla="*/ 516 w 1506"/>
                <a:gd name="T93" fmla="*/ 1639 h 1912"/>
                <a:gd name="T94" fmla="*/ 789 w 1506"/>
                <a:gd name="T95" fmla="*/ 1912 h 1912"/>
                <a:gd name="T96" fmla="*/ 1130 w 1506"/>
                <a:gd name="T97" fmla="*/ 1912 h 1912"/>
                <a:gd name="T98" fmla="*/ 1396 w 1506"/>
                <a:gd name="T99" fmla="*/ 1697 h 1912"/>
                <a:gd name="T100" fmla="*/ 1405 w 1506"/>
                <a:gd name="T101" fmla="*/ 1660 h 1912"/>
                <a:gd name="T102" fmla="*/ 1359 w 1506"/>
                <a:gd name="T103" fmla="*/ 1673 h 1912"/>
                <a:gd name="T104" fmla="*/ 1342 w 1506"/>
                <a:gd name="T105" fmla="*/ 1673 h 1912"/>
                <a:gd name="T106" fmla="*/ 1332 w 1506"/>
                <a:gd name="T107" fmla="*/ 1673 h 1912"/>
                <a:gd name="T108" fmla="*/ 1297 w 1506"/>
                <a:gd name="T109" fmla="*/ 1649 h 1912"/>
                <a:gd name="T110" fmla="*/ 1321 w 1506"/>
                <a:gd name="T111" fmla="*/ 1608 h 1912"/>
                <a:gd name="T112" fmla="*/ 1342 w 1506"/>
                <a:gd name="T113" fmla="*/ 1605 h 1912"/>
                <a:gd name="T114" fmla="*/ 1471 w 1506"/>
                <a:gd name="T115" fmla="*/ 1529 h 1912"/>
                <a:gd name="T116" fmla="*/ 1479 w 1506"/>
                <a:gd name="T117" fmla="*/ 1518 h 1912"/>
                <a:gd name="T118" fmla="*/ 1506 w 1506"/>
                <a:gd name="T119" fmla="*/ 1366 h 1912"/>
                <a:gd name="T120" fmla="*/ 1506 w 1506"/>
                <a:gd name="T121" fmla="*/ 819 h 1912"/>
                <a:gd name="T122" fmla="*/ 1403 w 1506"/>
                <a:gd name="T123" fmla="*/ 717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6" h="1912">
                  <a:moveTo>
                    <a:pt x="1403" y="717"/>
                  </a:moveTo>
                  <a:cubicBezTo>
                    <a:pt x="1345" y="717"/>
                    <a:pt x="1301" y="761"/>
                    <a:pt x="1301" y="819"/>
                  </a:cubicBezTo>
                  <a:cubicBezTo>
                    <a:pt x="1301" y="1058"/>
                    <a:pt x="1301" y="1058"/>
                    <a:pt x="1301" y="1058"/>
                  </a:cubicBezTo>
                  <a:cubicBezTo>
                    <a:pt x="1301" y="1079"/>
                    <a:pt x="1287" y="1093"/>
                    <a:pt x="1267" y="1093"/>
                  </a:cubicBezTo>
                  <a:cubicBezTo>
                    <a:pt x="1246" y="1093"/>
                    <a:pt x="1233" y="1079"/>
                    <a:pt x="1233" y="1058"/>
                  </a:cubicBezTo>
                  <a:cubicBezTo>
                    <a:pt x="1233" y="819"/>
                    <a:pt x="1233" y="819"/>
                    <a:pt x="1233" y="819"/>
                  </a:cubicBezTo>
                  <a:cubicBezTo>
                    <a:pt x="1233" y="649"/>
                    <a:pt x="1233" y="649"/>
                    <a:pt x="1233" y="649"/>
                  </a:cubicBezTo>
                  <a:cubicBezTo>
                    <a:pt x="1233" y="591"/>
                    <a:pt x="1188" y="546"/>
                    <a:pt x="1130" y="546"/>
                  </a:cubicBezTo>
                  <a:cubicBezTo>
                    <a:pt x="1072" y="546"/>
                    <a:pt x="1028" y="591"/>
                    <a:pt x="1028" y="649"/>
                  </a:cubicBezTo>
                  <a:cubicBezTo>
                    <a:pt x="1028" y="1024"/>
                    <a:pt x="1028" y="1024"/>
                    <a:pt x="1028" y="1024"/>
                  </a:cubicBezTo>
                  <a:cubicBezTo>
                    <a:pt x="1028" y="1045"/>
                    <a:pt x="1014" y="1058"/>
                    <a:pt x="994" y="1058"/>
                  </a:cubicBezTo>
                  <a:cubicBezTo>
                    <a:pt x="973" y="1058"/>
                    <a:pt x="959" y="1045"/>
                    <a:pt x="959" y="1024"/>
                  </a:cubicBezTo>
                  <a:cubicBezTo>
                    <a:pt x="959" y="649"/>
                    <a:pt x="959" y="649"/>
                    <a:pt x="959" y="649"/>
                  </a:cubicBezTo>
                  <a:cubicBezTo>
                    <a:pt x="959" y="512"/>
                    <a:pt x="959" y="512"/>
                    <a:pt x="959" y="512"/>
                  </a:cubicBezTo>
                  <a:cubicBezTo>
                    <a:pt x="959" y="454"/>
                    <a:pt x="915" y="410"/>
                    <a:pt x="857" y="410"/>
                  </a:cubicBezTo>
                  <a:cubicBezTo>
                    <a:pt x="799" y="410"/>
                    <a:pt x="755" y="454"/>
                    <a:pt x="755" y="512"/>
                  </a:cubicBezTo>
                  <a:cubicBezTo>
                    <a:pt x="755" y="649"/>
                    <a:pt x="755" y="649"/>
                    <a:pt x="755" y="649"/>
                  </a:cubicBezTo>
                  <a:cubicBezTo>
                    <a:pt x="755" y="1058"/>
                    <a:pt x="755" y="1058"/>
                    <a:pt x="755" y="1058"/>
                  </a:cubicBezTo>
                  <a:cubicBezTo>
                    <a:pt x="755" y="1079"/>
                    <a:pt x="741" y="1093"/>
                    <a:pt x="721" y="1093"/>
                  </a:cubicBezTo>
                  <a:cubicBezTo>
                    <a:pt x="700" y="1093"/>
                    <a:pt x="686" y="1079"/>
                    <a:pt x="686" y="1058"/>
                  </a:cubicBezTo>
                  <a:cubicBezTo>
                    <a:pt x="686" y="649"/>
                    <a:pt x="686" y="649"/>
                    <a:pt x="686" y="649"/>
                  </a:cubicBezTo>
                  <a:cubicBezTo>
                    <a:pt x="686" y="103"/>
                    <a:pt x="686" y="103"/>
                    <a:pt x="686" y="103"/>
                  </a:cubicBezTo>
                  <a:cubicBezTo>
                    <a:pt x="686" y="45"/>
                    <a:pt x="642" y="0"/>
                    <a:pt x="584" y="0"/>
                  </a:cubicBezTo>
                  <a:cubicBezTo>
                    <a:pt x="526" y="0"/>
                    <a:pt x="482" y="45"/>
                    <a:pt x="482" y="103"/>
                  </a:cubicBezTo>
                  <a:cubicBezTo>
                    <a:pt x="482" y="990"/>
                    <a:pt x="482" y="990"/>
                    <a:pt x="482" y="990"/>
                  </a:cubicBezTo>
                  <a:cubicBezTo>
                    <a:pt x="482" y="991"/>
                    <a:pt x="482" y="992"/>
                    <a:pt x="481" y="993"/>
                  </a:cubicBezTo>
                  <a:cubicBezTo>
                    <a:pt x="506" y="1041"/>
                    <a:pt x="506" y="1041"/>
                    <a:pt x="506" y="1041"/>
                  </a:cubicBezTo>
                  <a:cubicBezTo>
                    <a:pt x="512" y="1058"/>
                    <a:pt x="506" y="1079"/>
                    <a:pt x="492" y="1086"/>
                  </a:cubicBezTo>
                  <a:cubicBezTo>
                    <a:pt x="488" y="1093"/>
                    <a:pt x="485" y="1093"/>
                    <a:pt x="478" y="1093"/>
                  </a:cubicBezTo>
                  <a:cubicBezTo>
                    <a:pt x="465" y="1093"/>
                    <a:pt x="454" y="1086"/>
                    <a:pt x="447" y="1072"/>
                  </a:cubicBezTo>
                  <a:cubicBezTo>
                    <a:pt x="413" y="1004"/>
                    <a:pt x="413" y="1004"/>
                    <a:pt x="413" y="1004"/>
                  </a:cubicBezTo>
                  <a:cubicBezTo>
                    <a:pt x="413" y="1002"/>
                    <a:pt x="412" y="1000"/>
                    <a:pt x="411" y="998"/>
                  </a:cubicBezTo>
                  <a:cubicBezTo>
                    <a:pt x="359" y="918"/>
                    <a:pt x="359" y="918"/>
                    <a:pt x="359" y="918"/>
                  </a:cubicBezTo>
                  <a:cubicBezTo>
                    <a:pt x="294" y="806"/>
                    <a:pt x="147" y="765"/>
                    <a:pt x="58" y="796"/>
                  </a:cubicBezTo>
                  <a:cubicBezTo>
                    <a:pt x="48" y="799"/>
                    <a:pt x="38" y="806"/>
                    <a:pt x="24" y="813"/>
                  </a:cubicBezTo>
                  <a:cubicBezTo>
                    <a:pt x="0" y="826"/>
                    <a:pt x="0" y="833"/>
                    <a:pt x="0" y="843"/>
                  </a:cubicBezTo>
                  <a:cubicBezTo>
                    <a:pt x="7" y="850"/>
                    <a:pt x="21" y="867"/>
                    <a:pt x="31" y="881"/>
                  </a:cubicBezTo>
                  <a:cubicBezTo>
                    <a:pt x="92" y="953"/>
                    <a:pt x="222" y="1099"/>
                    <a:pt x="304" y="1246"/>
                  </a:cubicBezTo>
                  <a:cubicBezTo>
                    <a:pt x="304" y="1246"/>
                    <a:pt x="401" y="1404"/>
                    <a:pt x="503" y="1510"/>
                  </a:cubicBezTo>
                  <a:cubicBezTo>
                    <a:pt x="526" y="1530"/>
                    <a:pt x="550" y="1547"/>
                    <a:pt x="574" y="1564"/>
                  </a:cubicBezTo>
                  <a:cubicBezTo>
                    <a:pt x="594" y="1577"/>
                    <a:pt x="615" y="1591"/>
                    <a:pt x="635" y="1611"/>
                  </a:cubicBezTo>
                  <a:cubicBezTo>
                    <a:pt x="649" y="1625"/>
                    <a:pt x="652" y="1645"/>
                    <a:pt x="639" y="1659"/>
                  </a:cubicBezTo>
                  <a:cubicBezTo>
                    <a:pt x="635" y="1669"/>
                    <a:pt x="625" y="1673"/>
                    <a:pt x="615" y="1673"/>
                  </a:cubicBezTo>
                  <a:cubicBezTo>
                    <a:pt x="608" y="1673"/>
                    <a:pt x="601" y="1669"/>
                    <a:pt x="594" y="1666"/>
                  </a:cubicBezTo>
                  <a:cubicBezTo>
                    <a:pt x="574" y="1649"/>
                    <a:pt x="557" y="1639"/>
                    <a:pt x="536" y="1622"/>
                  </a:cubicBezTo>
                  <a:cubicBezTo>
                    <a:pt x="529" y="1617"/>
                    <a:pt x="522" y="1613"/>
                    <a:pt x="516" y="1608"/>
                  </a:cubicBezTo>
                  <a:cubicBezTo>
                    <a:pt x="516" y="1639"/>
                    <a:pt x="516" y="1639"/>
                    <a:pt x="516" y="1639"/>
                  </a:cubicBezTo>
                  <a:cubicBezTo>
                    <a:pt x="516" y="1789"/>
                    <a:pt x="639" y="1912"/>
                    <a:pt x="789" y="1912"/>
                  </a:cubicBezTo>
                  <a:cubicBezTo>
                    <a:pt x="1130" y="1912"/>
                    <a:pt x="1130" y="1912"/>
                    <a:pt x="1130" y="1912"/>
                  </a:cubicBezTo>
                  <a:cubicBezTo>
                    <a:pt x="1246" y="1912"/>
                    <a:pt x="1372" y="1813"/>
                    <a:pt x="1396" y="1697"/>
                  </a:cubicBezTo>
                  <a:cubicBezTo>
                    <a:pt x="1399" y="1684"/>
                    <a:pt x="1402" y="1671"/>
                    <a:pt x="1405" y="1660"/>
                  </a:cubicBezTo>
                  <a:cubicBezTo>
                    <a:pt x="1390" y="1664"/>
                    <a:pt x="1375" y="1669"/>
                    <a:pt x="1359" y="1673"/>
                  </a:cubicBezTo>
                  <a:cubicBezTo>
                    <a:pt x="1342" y="1673"/>
                    <a:pt x="1342" y="1673"/>
                    <a:pt x="1342" y="1673"/>
                  </a:cubicBezTo>
                  <a:cubicBezTo>
                    <a:pt x="1338" y="1673"/>
                    <a:pt x="1335" y="1673"/>
                    <a:pt x="1332" y="1673"/>
                  </a:cubicBezTo>
                  <a:cubicBezTo>
                    <a:pt x="1318" y="1673"/>
                    <a:pt x="1304" y="1663"/>
                    <a:pt x="1297" y="1649"/>
                  </a:cubicBezTo>
                  <a:cubicBezTo>
                    <a:pt x="1294" y="1632"/>
                    <a:pt x="1304" y="1611"/>
                    <a:pt x="1321" y="1608"/>
                  </a:cubicBezTo>
                  <a:cubicBezTo>
                    <a:pt x="1342" y="1605"/>
                    <a:pt x="1342" y="1605"/>
                    <a:pt x="1342" y="1605"/>
                  </a:cubicBezTo>
                  <a:cubicBezTo>
                    <a:pt x="1417" y="1584"/>
                    <a:pt x="1458" y="1574"/>
                    <a:pt x="1471" y="1529"/>
                  </a:cubicBezTo>
                  <a:cubicBezTo>
                    <a:pt x="1473" y="1525"/>
                    <a:pt x="1476" y="1521"/>
                    <a:pt x="1479" y="1518"/>
                  </a:cubicBezTo>
                  <a:cubicBezTo>
                    <a:pt x="1493" y="1480"/>
                    <a:pt x="1506" y="1429"/>
                    <a:pt x="1506" y="1366"/>
                  </a:cubicBezTo>
                  <a:cubicBezTo>
                    <a:pt x="1506" y="819"/>
                    <a:pt x="1506" y="819"/>
                    <a:pt x="1506" y="819"/>
                  </a:cubicBezTo>
                  <a:cubicBezTo>
                    <a:pt x="1506" y="761"/>
                    <a:pt x="1461" y="717"/>
                    <a:pt x="1403" y="7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40" name="Freeform 13"/>
            <p:cNvSpPr>
              <a:spLocks noEditPoints="1"/>
            </p:cNvSpPr>
            <p:nvPr/>
          </p:nvSpPr>
          <p:spPr bwMode="auto">
            <a:xfrm>
              <a:off x="-166812" y="5187016"/>
              <a:ext cx="1343025" cy="1676400"/>
            </a:xfrm>
            <a:custGeom>
              <a:avLst/>
              <a:gdLst>
                <a:gd name="T0" fmla="*/ 1368 w 1641"/>
                <a:gd name="T1" fmla="*/ 751 h 2048"/>
                <a:gd name="T2" fmla="*/ 1198 w 1641"/>
                <a:gd name="T3" fmla="*/ 546 h 2048"/>
                <a:gd name="T4" fmla="*/ 925 w 1641"/>
                <a:gd name="T5" fmla="*/ 410 h 2048"/>
                <a:gd name="T6" fmla="*/ 822 w 1641"/>
                <a:gd name="T7" fmla="*/ 171 h 2048"/>
                <a:gd name="T8" fmla="*/ 481 w 1641"/>
                <a:gd name="T9" fmla="*/ 171 h 2048"/>
                <a:gd name="T10" fmla="*/ 99 w 1641"/>
                <a:gd name="T11" fmla="*/ 799 h 2048"/>
                <a:gd name="T12" fmla="*/ 3 w 1641"/>
                <a:gd name="T13" fmla="*/ 915 h 2048"/>
                <a:gd name="T14" fmla="*/ 314 w 1641"/>
                <a:gd name="T15" fmla="*/ 1348 h 2048"/>
                <a:gd name="T16" fmla="*/ 515 w 1641"/>
                <a:gd name="T17" fmla="*/ 1707 h 2048"/>
                <a:gd name="T18" fmla="*/ 1198 w 1641"/>
                <a:gd name="T19" fmla="*/ 2048 h 2048"/>
                <a:gd name="T20" fmla="*/ 1566 w 1641"/>
                <a:gd name="T21" fmla="*/ 1696 h 2048"/>
                <a:gd name="T22" fmla="*/ 1641 w 1641"/>
                <a:gd name="T23" fmla="*/ 887 h 2048"/>
                <a:gd name="T24" fmla="*/ 1577 w 1641"/>
                <a:gd name="T25" fmla="*/ 1434 h 2048"/>
                <a:gd name="T26" fmla="*/ 1542 w 1641"/>
                <a:gd name="T27" fmla="*/ 1597 h 2048"/>
                <a:gd name="T28" fmla="*/ 1392 w 1641"/>
                <a:gd name="T29" fmla="*/ 1676 h 2048"/>
                <a:gd name="T30" fmla="*/ 1403 w 1641"/>
                <a:gd name="T31" fmla="*/ 1741 h 2048"/>
                <a:gd name="T32" fmla="*/ 1430 w 1641"/>
                <a:gd name="T33" fmla="*/ 1741 h 2048"/>
                <a:gd name="T34" fmla="*/ 1467 w 1641"/>
                <a:gd name="T35" fmla="*/ 1765 h 2048"/>
                <a:gd name="T36" fmla="*/ 860 w 1641"/>
                <a:gd name="T37" fmla="*/ 1980 h 2048"/>
                <a:gd name="T38" fmla="*/ 587 w 1641"/>
                <a:gd name="T39" fmla="*/ 1676 h 2048"/>
                <a:gd name="T40" fmla="*/ 665 w 1641"/>
                <a:gd name="T41" fmla="*/ 1734 h 2048"/>
                <a:gd name="T42" fmla="*/ 710 w 1641"/>
                <a:gd name="T43" fmla="*/ 1727 h 2048"/>
                <a:gd name="T44" fmla="*/ 645 w 1641"/>
                <a:gd name="T45" fmla="*/ 1632 h 2048"/>
                <a:gd name="T46" fmla="*/ 375 w 1641"/>
                <a:gd name="T47" fmla="*/ 1314 h 2048"/>
                <a:gd name="T48" fmla="*/ 71 w 1641"/>
                <a:gd name="T49" fmla="*/ 911 h 2048"/>
                <a:gd name="T50" fmla="*/ 129 w 1641"/>
                <a:gd name="T51" fmla="*/ 864 h 2048"/>
                <a:gd name="T52" fmla="*/ 482 w 1641"/>
                <a:gd name="T53" fmla="*/ 1066 h 2048"/>
                <a:gd name="T54" fmla="*/ 518 w 1641"/>
                <a:gd name="T55" fmla="*/ 1140 h 2048"/>
                <a:gd name="T56" fmla="*/ 563 w 1641"/>
                <a:gd name="T57" fmla="*/ 1154 h 2048"/>
                <a:gd name="T58" fmla="*/ 552 w 1641"/>
                <a:gd name="T59" fmla="*/ 1061 h 2048"/>
                <a:gd name="T60" fmla="*/ 553 w 1641"/>
                <a:gd name="T61" fmla="*/ 171 h 2048"/>
                <a:gd name="T62" fmla="*/ 757 w 1641"/>
                <a:gd name="T63" fmla="*/ 171 h 2048"/>
                <a:gd name="T64" fmla="*/ 757 w 1641"/>
                <a:gd name="T65" fmla="*/ 1126 h 2048"/>
                <a:gd name="T66" fmla="*/ 826 w 1641"/>
                <a:gd name="T67" fmla="*/ 1126 h 2048"/>
                <a:gd name="T68" fmla="*/ 826 w 1641"/>
                <a:gd name="T69" fmla="*/ 580 h 2048"/>
                <a:gd name="T70" fmla="*/ 1030 w 1641"/>
                <a:gd name="T71" fmla="*/ 580 h 2048"/>
                <a:gd name="T72" fmla="*/ 1030 w 1641"/>
                <a:gd name="T73" fmla="*/ 1092 h 2048"/>
                <a:gd name="T74" fmla="*/ 1099 w 1641"/>
                <a:gd name="T75" fmla="*/ 1092 h 2048"/>
                <a:gd name="T76" fmla="*/ 1201 w 1641"/>
                <a:gd name="T77" fmla="*/ 614 h 2048"/>
                <a:gd name="T78" fmla="*/ 1304 w 1641"/>
                <a:gd name="T79" fmla="*/ 887 h 2048"/>
                <a:gd name="T80" fmla="*/ 1338 w 1641"/>
                <a:gd name="T81" fmla="*/ 1161 h 2048"/>
                <a:gd name="T82" fmla="*/ 1372 w 1641"/>
                <a:gd name="T83" fmla="*/ 887 h 2048"/>
                <a:gd name="T84" fmla="*/ 1577 w 1641"/>
                <a:gd name="T85" fmla="*/ 8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1" h="2048">
                  <a:moveTo>
                    <a:pt x="1471" y="717"/>
                  </a:moveTo>
                  <a:cubicBezTo>
                    <a:pt x="1433" y="717"/>
                    <a:pt x="1396" y="730"/>
                    <a:pt x="1368" y="751"/>
                  </a:cubicBezTo>
                  <a:cubicBezTo>
                    <a:pt x="1368" y="717"/>
                    <a:pt x="1368" y="717"/>
                    <a:pt x="1368" y="717"/>
                  </a:cubicBezTo>
                  <a:cubicBezTo>
                    <a:pt x="1368" y="621"/>
                    <a:pt x="1293" y="546"/>
                    <a:pt x="1198" y="546"/>
                  </a:cubicBezTo>
                  <a:cubicBezTo>
                    <a:pt x="1160" y="546"/>
                    <a:pt x="1123" y="560"/>
                    <a:pt x="1095" y="580"/>
                  </a:cubicBezTo>
                  <a:cubicBezTo>
                    <a:pt x="1095" y="485"/>
                    <a:pt x="1020" y="410"/>
                    <a:pt x="925" y="410"/>
                  </a:cubicBezTo>
                  <a:cubicBezTo>
                    <a:pt x="887" y="410"/>
                    <a:pt x="850" y="423"/>
                    <a:pt x="822" y="444"/>
                  </a:cubicBezTo>
                  <a:cubicBezTo>
                    <a:pt x="822" y="171"/>
                    <a:pt x="822" y="171"/>
                    <a:pt x="822" y="171"/>
                  </a:cubicBezTo>
                  <a:cubicBezTo>
                    <a:pt x="822" y="75"/>
                    <a:pt x="747" y="0"/>
                    <a:pt x="652" y="0"/>
                  </a:cubicBezTo>
                  <a:cubicBezTo>
                    <a:pt x="556" y="0"/>
                    <a:pt x="481" y="75"/>
                    <a:pt x="481" y="171"/>
                  </a:cubicBezTo>
                  <a:cubicBezTo>
                    <a:pt x="481" y="945"/>
                    <a:pt x="481" y="945"/>
                    <a:pt x="481" y="945"/>
                  </a:cubicBezTo>
                  <a:cubicBezTo>
                    <a:pt x="406" y="816"/>
                    <a:pt x="232" y="751"/>
                    <a:pt x="99" y="799"/>
                  </a:cubicBezTo>
                  <a:cubicBezTo>
                    <a:pt x="82" y="802"/>
                    <a:pt x="68" y="812"/>
                    <a:pt x="51" y="823"/>
                  </a:cubicBezTo>
                  <a:cubicBezTo>
                    <a:pt x="0" y="857"/>
                    <a:pt x="3" y="901"/>
                    <a:pt x="3" y="915"/>
                  </a:cubicBezTo>
                  <a:cubicBezTo>
                    <a:pt x="0" y="935"/>
                    <a:pt x="3" y="939"/>
                    <a:pt x="51" y="993"/>
                  </a:cubicBezTo>
                  <a:cubicBezTo>
                    <a:pt x="109" y="1062"/>
                    <a:pt x="235" y="1205"/>
                    <a:pt x="314" y="1348"/>
                  </a:cubicBezTo>
                  <a:cubicBezTo>
                    <a:pt x="321" y="1355"/>
                    <a:pt x="413" y="1505"/>
                    <a:pt x="515" y="1618"/>
                  </a:cubicBezTo>
                  <a:cubicBezTo>
                    <a:pt x="515" y="1707"/>
                    <a:pt x="515" y="1707"/>
                    <a:pt x="515" y="1707"/>
                  </a:cubicBezTo>
                  <a:cubicBezTo>
                    <a:pt x="515" y="1894"/>
                    <a:pt x="669" y="2048"/>
                    <a:pt x="856" y="2048"/>
                  </a:cubicBezTo>
                  <a:cubicBezTo>
                    <a:pt x="1198" y="2048"/>
                    <a:pt x="1198" y="2048"/>
                    <a:pt x="1198" y="2048"/>
                  </a:cubicBezTo>
                  <a:cubicBezTo>
                    <a:pt x="1345" y="2048"/>
                    <a:pt x="1498" y="1925"/>
                    <a:pt x="1532" y="1782"/>
                  </a:cubicBezTo>
                  <a:cubicBezTo>
                    <a:pt x="1542" y="1741"/>
                    <a:pt x="1553" y="1710"/>
                    <a:pt x="1566" y="1696"/>
                  </a:cubicBezTo>
                  <a:cubicBezTo>
                    <a:pt x="1601" y="1655"/>
                    <a:pt x="1641" y="1560"/>
                    <a:pt x="1641" y="1434"/>
                  </a:cubicBezTo>
                  <a:cubicBezTo>
                    <a:pt x="1641" y="887"/>
                    <a:pt x="1641" y="887"/>
                    <a:pt x="1641" y="887"/>
                  </a:cubicBezTo>
                  <a:cubicBezTo>
                    <a:pt x="1641" y="792"/>
                    <a:pt x="1566" y="717"/>
                    <a:pt x="1471" y="717"/>
                  </a:cubicBezTo>
                  <a:close/>
                  <a:moveTo>
                    <a:pt x="1577" y="1434"/>
                  </a:moveTo>
                  <a:cubicBezTo>
                    <a:pt x="1577" y="1497"/>
                    <a:pt x="1564" y="1548"/>
                    <a:pt x="1550" y="1586"/>
                  </a:cubicBezTo>
                  <a:cubicBezTo>
                    <a:pt x="1547" y="1589"/>
                    <a:pt x="1544" y="1593"/>
                    <a:pt x="1542" y="1597"/>
                  </a:cubicBezTo>
                  <a:cubicBezTo>
                    <a:pt x="1529" y="1642"/>
                    <a:pt x="1488" y="1652"/>
                    <a:pt x="1413" y="1673"/>
                  </a:cubicBezTo>
                  <a:cubicBezTo>
                    <a:pt x="1392" y="1676"/>
                    <a:pt x="1392" y="1676"/>
                    <a:pt x="1392" y="1676"/>
                  </a:cubicBezTo>
                  <a:cubicBezTo>
                    <a:pt x="1375" y="1679"/>
                    <a:pt x="1365" y="1700"/>
                    <a:pt x="1368" y="1717"/>
                  </a:cubicBezTo>
                  <a:cubicBezTo>
                    <a:pt x="1375" y="1731"/>
                    <a:pt x="1389" y="1741"/>
                    <a:pt x="1403" y="1741"/>
                  </a:cubicBezTo>
                  <a:cubicBezTo>
                    <a:pt x="1406" y="1741"/>
                    <a:pt x="1409" y="1741"/>
                    <a:pt x="1413" y="1741"/>
                  </a:cubicBezTo>
                  <a:cubicBezTo>
                    <a:pt x="1430" y="1741"/>
                    <a:pt x="1430" y="1741"/>
                    <a:pt x="1430" y="1741"/>
                  </a:cubicBezTo>
                  <a:cubicBezTo>
                    <a:pt x="1446" y="1737"/>
                    <a:pt x="1461" y="1732"/>
                    <a:pt x="1476" y="1728"/>
                  </a:cubicBezTo>
                  <a:cubicBezTo>
                    <a:pt x="1473" y="1739"/>
                    <a:pt x="1470" y="1752"/>
                    <a:pt x="1467" y="1765"/>
                  </a:cubicBezTo>
                  <a:cubicBezTo>
                    <a:pt x="1443" y="1881"/>
                    <a:pt x="1317" y="1980"/>
                    <a:pt x="1201" y="1980"/>
                  </a:cubicBezTo>
                  <a:cubicBezTo>
                    <a:pt x="860" y="1980"/>
                    <a:pt x="860" y="1980"/>
                    <a:pt x="860" y="1980"/>
                  </a:cubicBezTo>
                  <a:cubicBezTo>
                    <a:pt x="710" y="1980"/>
                    <a:pt x="587" y="1857"/>
                    <a:pt x="587" y="1707"/>
                  </a:cubicBezTo>
                  <a:cubicBezTo>
                    <a:pt x="587" y="1676"/>
                    <a:pt x="587" y="1676"/>
                    <a:pt x="587" y="1676"/>
                  </a:cubicBezTo>
                  <a:cubicBezTo>
                    <a:pt x="593" y="1681"/>
                    <a:pt x="600" y="1685"/>
                    <a:pt x="607" y="1690"/>
                  </a:cubicBezTo>
                  <a:cubicBezTo>
                    <a:pt x="628" y="1707"/>
                    <a:pt x="645" y="1717"/>
                    <a:pt x="665" y="1734"/>
                  </a:cubicBezTo>
                  <a:cubicBezTo>
                    <a:pt x="672" y="1737"/>
                    <a:pt x="679" y="1741"/>
                    <a:pt x="686" y="1741"/>
                  </a:cubicBezTo>
                  <a:cubicBezTo>
                    <a:pt x="696" y="1741"/>
                    <a:pt x="706" y="1737"/>
                    <a:pt x="710" y="1727"/>
                  </a:cubicBezTo>
                  <a:cubicBezTo>
                    <a:pt x="723" y="1713"/>
                    <a:pt x="720" y="1693"/>
                    <a:pt x="706" y="1679"/>
                  </a:cubicBezTo>
                  <a:cubicBezTo>
                    <a:pt x="686" y="1659"/>
                    <a:pt x="665" y="1645"/>
                    <a:pt x="645" y="1632"/>
                  </a:cubicBezTo>
                  <a:cubicBezTo>
                    <a:pt x="621" y="1615"/>
                    <a:pt x="597" y="1598"/>
                    <a:pt x="574" y="1578"/>
                  </a:cubicBezTo>
                  <a:cubicBezTo>
                    <a:pt x="472" y="1472"/>
                    <a:pt x="375" y="1314"/>
                    <a:pt x="375" y="1314"/>
                  </a:cubicBezTo>
                  <a:cubicBezTo>
                    <a:pt x="293" y="1167"/>
                    <a:pt x="163" y="1021"/>
                    <a:pt x="102" y="949"/>
                  </a:cubicBezTo>
                  <a:cubicBezTo>
                    <a:pt x="92" y="935"/>
                    <a:pt x="78" y="918"/>
                    <a:pt x="71" y="911"/>
                  </a:cubicBezTo>
                  <a:cubicBezTo>
                    <a:pt x="71" y="901"/>
                    <a:pt x="71" y="894"/>
                    <a:pt x="95" y="881"/>
                  </a:cubicBezTo>
                  <a:cubicBezTo>
                    <a:pt x="109" y="874"/>
                    <a:pt x="119" y="867"/>
                    <a:pt x="129" y="864"/>
                  </a:cubicBezTo>
                  <a:cubicBezTo>
                    <a:pt x="218" y="833"/>
                    <a:pt x="365" y="874"/>
                    <a:pt x="430" y="986"/>
                  </a:cubicBezTo>
                  <a:cubicBezTo>
                    <a:pt x="482" y="1066"/>
                    <a:pt x="482" y="1066"/>
                    <a:pt x="482" y="1066"/>
                  </a:cubicBezTo>
                  <a:cubicBezTo>
                    <a:pt x="483" y="1068"/>
                    <a:pt x="484" y="1070"/>
                    <a:pt x="484" y="1072"/>
                  </a:cubicBezTo>
                  <a:cubicBezTo>
                    <a:pt x="518" y="1140"/>
                    <a:pt x="518" y="1140"/>
                    <a:pt x="518" y="1140"/>
                  </a:cubicBezTo>
                  <a:cubicBezTo>
                    <a:pt x="525" y="1154"/>
                    <a:pt x="536" y="1161"/>
                    <a:pt x="549" y="1161"/>
                  </a:cubicBezTo>
                  <a:cubicBezTo>
                    <a:pt x="556" y="1161"/>
                    <a:pt x="559" y="1161"/>
                    <a:pt x="563" y="1154"/>
                  </a:cubicBezTo>
                  <a:cubicBezTo>
                    <a:pt x="577" y="1147"/>
                    <a:pt x="583" y="1126"/>
                    <a:pt x="577" y="1109"/>
                  </a:cubicBezTo>
                  <a:cubicBezTo>
                    <a:pt x="552" y="1061"/>
                    <a:pt x="552" y="1061"/>
                    <a:pt x="552" y="1061"/>
                  </a:cubicBezTo>
                  <a:cubicBezTo>
                    <a:pt x="553" y="1060"/>
                    <a:pt x="553" y="1059"/>
                    <a:pt x="553" y="1058"/>
                  </a:cubicBezTo>
                  <a:cubicBezTo>
                    <a:pt x="553" y="171"/>
                    <a:pt x="553" y="171"/>
                    <a:pt x="553" y="171"/>
                  </a:cubicBezTo>
                  <a:cubicBezTo>
                    <a:pt x="553" y="113"/>
                    <a:pt x="597" y="68"/>
                    <a:pt x="655" y="68"/>
                  </a:cubicBezTo>
                  <a:cubicBezTo>
                    <a:pt x="713" y="68"/>
                    <a:pt x="757" y="113"/>
                    <a:pt x="757" y="171"/>
                  </a:cubicBezTo>
                  <a:cubicBezTo>
                    <a:pt x="757" y="717"/>
                    <a:pt x="757" y="717"/>
                    <a:pt x="757" y="717"/>
                  </a:cubicBezTo>
                  <a:cubicBezTo>
                    <a:pt x="757" y="1126"/>
                    <a:pt x="757" y="1126"/>
                    <a:pt x="757" y="1126"/>
                  </a:cubicBezTo>
                  <a:cubicBezTo>
                    <a:pt x="757" y="1147"/>
                    <a:pt x="771" y="1161"/>
                    <a:pt x="792" y="1161"/>
                  </a:cubicBezTo>
                  <a:cubicBezTo>
                    <a:pt x="812" y="1161"/>
                    <a:pt x="826" y="1147"/>
                    <a:pt x="826" y="1126"/>
                  </a:cubicBezTo>
                  <a:cubicBezTo>
                    <a:pt x="826" y="717"/>
                    <a:pt x="826" y="717"/>
                    <a:pt x="826" y="717"/>
                  </a:cubicBezTo>
                  <a:cubicBezTo>
                    <a:pt x="826" y="580"/>
                    <a:pt x="826" y="580"/>
                    <a:pt x="826" y="580"/>
                  </a:cubicBezTo>
                  <a:cubicBezTo>
                    <a:pt x="826" y="522"/>
                    <a:pt x="870" y="478"/>
                    <a:pt x="928" y="478"/>
                  </a:cubicBezTo>
                  <a:cubicBezTo>
                    <a:pt x="986" y="478"/>
                    <a:pt x="1030" y="522"/>
                    <a:pt x="1030" y="580"/>
                  </a:cubicBezTo>
                  <a:cubicBezTo>
                    <a:pt x="1030" y="717"/>
                    <a:pt x="1030" y="717"/>
                    <a:pt x="1030" y="717"/>
                  </a:cubicBezTo>
                  <a:cubicBezTo>
                    <a:pt x="1030" y="1092"/>
                    <a:pt x="1030" y="1092"/>
                    <a:pt x="1030" y="1092"/>
                  </a:cubicBezTo>
                  <a:cubicBezTo>
                    <a:pt x="1030" y="1113"/>
                    <a:pt x="1044" y="1126"/>
                    <a:pt x="1065" y="1126"/>
                  </a:cubicBezTo>
                  <a:cubicBezTo>
                    <a:pt x="1085" y="1126"/>
                    <a:pt x="1099" y="1113"/>
                    <a:pt x="1099" y="1092"/>
                  </a:cubicBezTo>
                  <a:cubicBezTo>
                    <a:pt x="1099" y="717"/>
                    <a:pt x="1099" y="717"/>
                    <a:pt x="1099" y="717"/>
                  </a:cubicBezTo>
                  <a:cubicBezTo>
                    <a:pt x="1099" y="659"/>
                    <a:pt x="1143" y="614"/>
                    <a:pt x="1201" y="614"/>
                  </a:cubicBezTo>
                  <a:cubicBezTo>
                    <a:pt x="1259" y="614"/>
                    <a:pt x="1304" y="659"/>
                    <a:pt x="1304" y="717"/>
                  </a:cubicBezTo>
                  <a:cubicBezTo>
                    <a:pt x="1304" y="887"/>
                    <a:pt x="1304" y="887"/>
                    <a:pt x="1304" y="887"/>
                  </a:cubicBezTo>
                  <a:cubicBezTo>
                    <a:pt x="1304" y="1126"/>
                    <a:pt x="1304" y="1126"/>
                    <a:pt x="1304" y="1126"/>
                  </a:cubicBezTo>
                  <a:cubicBezTo>
                    <a:pt x="1304" y="1147"/>
                    <a:pt x="1317" y="1161"/>
                    <a:pt x="1338" y="1161"/>
                  </a:cubicBezTo>
                  <a:cubicBezTo>
                    <a:pt x="1358" y="1161"/>
                    <a:pt x="1372" y="1147"/>
                    <a:pt x="1372" y="1126"/>
                  </a:cubicBezTo>
                  <a:cubicBezTo>
                    <a:pt x="1372" y="887"/>
                    <a:pt x="1372" y="887"/>
                    <a:pt x="1372" y="887"/>
                  </a:cubicBezTo>
                  <a:cubicBezTo>
                    <a:pt x="1372" y="829"/>
                    <a:pt x="1416" y="785"/>
                    <a:pt x="1474" y="785"/>
                  </a:cubicBezTo>
                  <a:cubicBezTo>
                    <a:pt x="1532" y="785"/>
                    <a:pt x="1577" y="829"/>
                    <a:pt x="1577" y="887"/>
                  </a:cubicBezTo>
                  <a:lnTo>
                    <a:pt x="1577" y="14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grpSp>
    </p:spTree>
    <p:extLst>
      <p:ext uri="{BB962C8B-B14F-4D97-AF65-F5344CB8AC3E}">
        <p14:creationId xmlns:p14="http://schemas.microsoft.com/office/powerpoint/2010/main" val="2682362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06958B83-3E2E-483E-87DD-B04C77F9A75D}" type="slidenum">
              <a:rPr lang="ko-KR" altLang="en-US" smtClean="0"/>
              <a:pPr/>
              <a:t>19</a:t>
            </a:fld>
            <a:endParaRPr lang="ko-KR" altLang="en-US"/>
          </a:p>
        </p:txBody>
      </p:sp>
      <p:sp>
        <p:nvSpPr>
          <p:cNvPr id="11" name="직사각형 10"/>
          <p:cNvSpPr/>
          <p:nvPr/>
        </p:nvSpPr>
        <p:spPr>
          <a:xfrm>
            <a:off x="475200" y="565200"/>
            <a:ext cx="6034453" cy="276999"/>
          </a:xfrm>
          <a:prstGeom prst="rect">
            <a:avLst/>
          </a:prstGeom>
        </p:spPr>
        <p:txBody>
          <a:bodyPr wrap="square">
            <a:spAutoFit/>
          </a:bodyPr>
          <a:lstStyle/>
          <a:p>
            <a:r>
              <a:rPr kumimoji="1" lang="en-US" altLang="ko-KR" sz="1200" b="1" dirty="0" smtClean="0">
                <a:latin typeface="Arial" panose="020B0604020202020204" pitchFamily="34" charset="0"/>
                <a:cs typeface="Arial" panose="020B0604020202020204" pitchFamily="34" charset="0"/>
              </a:rPr>
              <a:t>5.3 </a:t>
            </a:r>
            <a:r>
              <a:rPr lang="en-US" altLang="ko-KR" sz="1200" b="1" dirty="0">
                <a:latin typeface="Arial" panose="020B0604020202020204" pitchFamily="34" charset="0"/>
                <a:cs typeface="Arial" panose="020B0604020202020204" pitchFamily="34" charset="0"/>
              </a:rPr>
              <a:t>Floating Annotation</a:t>
            </a:r>
            <a:endParaRPr lang="ko-KR" altLang="en-US" sz="1200" b="1" dirty="0">
              <a:latin typeface="Arial" panose="020B0604020202020204" pitchFamily="34" charset="0"/>
              <a:cs typeface="Arial" panose="020B0604020202020204" pitchFamily="34" charset="0"/>
            </a:endParaRPr>
          </a:p>
        </p:txBody>
      </p:sp>
      <p:pic>
        <p:nvPicPr>
          <p:cNvPr id="14" name="그림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647" y="5989443"/>
            <a:ext cx="4929922" cy="2773081"/>
          </a:xfrm>
          <a:prstGeom prst="rect">
            <a:avLst/>
          </a:prstGeom>
        </p:spPr>
      </p:pic>
      <p:pic>
        <p:nvPicPr>
          <p:cNvPr id="15" name="그림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tretch>
            <a:fillRect/>
          </a:stretch>
        </p:blipFill>
        <p:spPr>
          <a:xfrm>
            <a:off x="1012647" y="1470732"/>
            <a:ext cx="4929922" cy="2683853"/>
          </a:xfrm>
          <a:prstGeom prst="rect">
            <a:avLst/>
          </a:prstGeom>
        </p:spPr>
      </p:pic>
      <p:grpSp>
        <p:nvGrpSpPr>
          <p:cNvPr id="16" name="그룹 15"/>
          <p:cNvGrpSpPr/>
          <p:nvPr/>
        </p:nvGrpSpPr>
        <p:grpSpPr>
          <a:xfrm rot="5400000">
            <a:off x="626054" y="3367119"/>
            <a:ext cx="381861" cy="419101"/>
            <a:chOff x="-166812" y="5187016"/>
            <a:chExt cx="1343025" cy="1676400"/>
          </a:xfrm>
          <a:effectLst>
            <a:outerShdw blurRad="50800" dist="38100" dir="5400000" algn="t" rotWithShape="0">
              <a:prstClr val="black">
                <a:alpha val="40000"/>
              </a:prstClr>
            </a:outerShdw>
          </a:effectLst>
        </p:grpSpPr>
        <p:sp>
          <p:nvSpPr>
            <p:cNvPr id="17" name="Freeform 12"/>
            <p:cNvSpPr>
              <a:spLocks/>
            </p:cNvSpPr>
            <p:nvPr/>
          </p:nvSpPr>
          <p:spPr bwMode="auto">
            <a:xfrm>
              <a:off x="-108074" y="5242579"/>
              <a:ext cx="1231900" cy="1565275"/>
            </a:xfrm>
            <a:custGeom>
              <a:avLst/>
              <a:gdLst>
                <a:gd name="T0" fmla="*/ 1403 w 1506"/>
                <a:gd name="T1" fmla="*/ 717 h 1912"/>
                <a:gd name="T2" fmla="*/ 1301 w 1506"/>
                <a:gd name="T3" fmla="*/ 819 h 1912"/>
                <a:gd name="T4" fmla="*/ 1301 w 1506"/>
                <a:gd name="T5" fmla="*/ 1058 h 1912"/>
                <a:gd name="T6" fmla="*/ 1267 w 1506"/>
                <a:gd name="T7" fmla="*/ 1093 h 1912"/>
                <a:gd name="T8" fmla="*/ 1233 w 1506"/>
                <a:gd name="T9" fmla="*/ 1058 h 1912"/>
                <a:gd name="T10" fmla="*/ 1233 w 1506"/>
                <a:gd name="T11" fmla="*/ 819 h 1912"/>
                <a:gd name="T12" fmla="*/ 1233 w 1506"/>
                <a:gd name="T13" fmla="*/ 649 h 1912"/>
                <a:gd name="T14" fmla="*/ 1130 w 1506"/>
                <a:gd name="T15" fmla="*/ 546 h 1912"/>
                <a:gd name="T16" fmla="*/ 1028 w 1506"/>
                <a:gd name="T17" fmla="*/ 649 h 1912"/>
                <a:gd name="T18" fmla="*/ 1028 w 1506"/>
                <a:gd name="T19" fmla="*/ 1024 h 1912"/>
                <a:gd name="T20" fmla="*/ 994 w 1506"/>
                <a:gd name="T21" fmla="*/ 1058 h 1912"/>
                <a:gd name="T22" fmla="*/ 959 w 1506"/>
                <a:gd name="T23" fmla="*/ 1024 h 1912"/>
                <a:gd name="T24" fmla="*/ 959 w 1506"/>
                <a:gd name="T25" fmla="*/ 649 h 1912"/>
                <a:gd name="T26" fmla="*/ 959 w 1506"/>
                <a:gd name="T27" fmla="*/ 512 h 1912"/>
                <a:gd name="T28" fmla="*/ 857 w 1506"/>
                <a:gd name="T29" fmla="*/ 410 h 1912"/>
                <a:gd name="T30" fmla="*/ 755 w 1506"/>
                <a:gd name="T31" fmla="*/ 512 h 1912"/>
                <a:gd name="T32" fmla="*/ 755 w 1506"/>
                <a:gd name="T33" fmla="*/ 649 h 1912"/>
                <a:gd name="T34" fmla="*/ 755 w 1506"/>
                <a:gd name="T35" fmla="*/ 1058 h 1912"/>
                <a:gd name="T36" fmla="*/ 721 w 1506"/>
                <a:gd name="T37" fmla="*/ 1093 h 1912"/>
                <a:gd name="T38" fmla="*/ 686 w 1506"/>
                <a:gd name="T39" fmla="*/ 1058 h 1912"/>
                <a:gd name="T40" fmla="*/ 686 w 1506"/>
                <a:gd name="T41" fmla="*/ 649 h 1912"/>
                <a:gd name="T42" fmla="*/ 686 w 1506"/>
                <a:gd name="T43" fmla="*/ 103 h 1912"/>
                <a:gd name="T44" fmla="*/ 584 w 1506"/>
                <a:gd name="T45" fmla="*/ 0 h 1912"/>
                <a:gd name="T46" fmla="*/ 482 w 1506"/>
                <a:gd name="T47" fmla="*/ 103 h 1912"/>
                <a:gd name="T48" fmla="*/ 482 w 1506"/>
                <a:gd name="T49" fmla="*/ 990 h 1912"/>
                <a:gd name="T50" fmla="*/ 481 w 1506"/>
                <a:gd name="T51" fmla="*/ 993 h 1912"/>
                <a:gd name="T52" fmla="*/ 506 w 1506"/>
                <a:gd name="T53" fmla="*/ 1041 h 1912"/>
                <a:gd name="T54" fmla="*/ 492 w 1506"/>
                <a:gd name="T55" fmla="*/ 1086 h 1912"/>
                <a:gd name="T56" fmla="*/ 478 w 1506"/>
                <a:gd name="T57" fmla="*/ 1093 h 1912"/>
                <a:gd name="T58" fmla="*/ 447 w 1506"/>
                <a:gd name="T59" fmla="*/ 1072 h 1912"/>
                <a:gd name="T60" fmla="*/ 413 w 1506"/>
                <a:gd name="T61" fmla="*/ 1004 h 1912"/>
                <a:gd name="T62" fmla="*/ 411 w 1506"/>
                <a:gd name="T63" fmla="*/ 998 h 1912"/>
                <a:gd name="T64" fmla="*/ 359 w 1506"/>
                <a:gd name="T65" fmla="*/ 918 h 1912"/>
                <a:gd name="T66" fmla="*/ 58 w 1506"/>
                <a:gd name="T67" fmla="*/ 796 h 1912"/>
                <a:gd name="T68" fmla="*/ 24 w 1506"/>
                <a:gd name="T69" fmla="*/ 813 h 1912"/>
                <a:gd name="T70" fmla="*/ 0 w 1506"/>
                <a:gd name="T71" fmla="*/ 843 h 1912"/>
                <a:gd name="T72" fmla="*/ 31 w 1506"/>
                <a:gd name="T73" fmla="*/ 881 h 1912"/>
                <a:gd name="T74" fmla="*/ 304 w 1506"/>
                <a:gd name="T75" fmla="*/ 1246 h 1912"/>
                <a:gd name="T76" fmla="*/ 503 w 1506"/>
                <a:gd name="T77" fmla="*/ 1510 h 1912"/>
                <a:gd name="T78" fmla="*/ 574 w 1506"/>
                <a:gd name="T79" fmla="*/ 1564 h 1912"/>
                <a:gd name="T80" fmla="*/ 635 w 1506"/>
                <a:gd name="T81" fmla="*/ 1611 h 1912"/>
                <a:gd name="T82" fmla="*/ 639 w 1506"/>
                <a:gd name="T83" fmla="*/ 1659 h 1912"/>
                <a:gd name="T84" fmla="*/ 615 w 1506"/>
                <a:gd name="T85" fmla="*/ 1673 h 1912"/>
                <a:gd name="T86" fmla="*/ 594 w 1506"/>
                <a:gd name="T87" fmla="*/ 1666 h 1912"/>
                <a:gd name="T88" fmla="*/ 536 w 1506"/>
                <a:gd name="T89" fmla="*/ 1622 h 1912"/>
                <a:gd name="T90" fmla="*/ 516 w 1506"/>
                <a:gd name="T91" fmla="*/ 1608 h 1912"/>
                <a:gd name="T92" fmla="*/ 516 w 1506"/>
                <a:gd name="T93" fmla="*/ 1639 h 1912"/>
                <a:gd name="T94" fmla="*/ 789 w 1506"/>
                <a:gd name="T95" fmla="*/ 1912 h 1912"/>
                <a:gd name="T96" fmla="*/ 1130 w 1506"/>
                <a:gd name="T97" fmla="*/ 1912 h 1912"/>
                <a:gd name="T98" fmla="*/ 1396 w 1506"/>
                <a:gd name="T99" fmla="*/ 1697 h 1912"/>
                <a:gd name="T100" fmla="*/ 1405 w 1506"/>
                <a:gd name="T101" fmla="*/ 1660 h 1912"/>
                <a:gd name="T102" fmla="*/ 1359 w 1506"/>
                <a:gd name="T103" fmla="*/ 1673 h 1912"/>
                <a:gd name="T104" fmla="*/ 1342 w 1506"/>
                <a:gd name="T105" fmla="*/ 1673 h 1912"/>
                <a:gd name="T106" fmla="*/ 1332 w 1506"/>
                <a:gd name="T107" fmla="*/ 1673 h 1912"/>
                <a:gd name="T108" fmla="*/ 1297 w 1506"/>
                <a:gd name="T109" fmla="*/ 1649 h 1912"/>
                <a:gd name="T110" fmla="*/ 1321 w 1506"/>
                <a:gd name="T111" fmla="*/ 1608 h 1912"/>
                <a:gd name="T112" fmla="*/ 1342 w 1506"/>
                <a:gd name="T113" fmla="*/ 1605 h 1912"/>
                <a:gd name="T114" fmla="*/ 1471 w 1506"/>
                <a:gd name="T115" fmla="*/ 1529 h 1912"/>
                <a:gd name="T116" fmla="*/ 1479 w 1506"/>
                <a:gd name="T117" fmla="*/ 1518 h 1912"/>
                <a:gd name="T118" fmla="*/ 1506 w 1506"/>
                <a:gd name="T119" fmla="*/ 1366 h 1912"/>
                <a:gd name="T120" fmla="*/ 1506 w 1506"/>
                <a:gd name="T121" fmla="*/ 819 h 1912"/>
                <a:gd name="T122" fmla="*/ 1403 w 1506"/>
                <a:gd name="T123" fmla="*/ 717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6" h="1912">
                  <a:moveTo>
                    <a:pt x="1403" y="717"/>
                  </a:moveTo>
                  <a:cubicBezTo>
                    <a:pt x="1345" y="717"/>
                    <a:pt x="1301" y="761"/>
                    <a:pt x="1301" y="819"/>
                  </a:cubicBezTo>
                  <a:cubicBezTo>
                    <a:pt x="1301" y="1058"/>
                    <a:pt x="1301" y="1058"/>
                    <a:pt x="1301" y="1058"/>
                  </a:cubicBezTo>
                  <a:cubicBezTo>
                    <a:pt x="1301" y="1079"/>
                    <a:pt x="1287" y="1093"/>
                    <a:pt x="1267" y="1093"/>
                  </a:cubicBezTo>
                  <a:cubicBezTo>
                    <a:pt x="1246" y="1093"/>
                    <a:pt x="1233" y="1079"/>
                    <a:pt x="1233" y="1058"/>
                  </a:cubicBezTo>
                  <a:cubicBezTo>
                    <a:pt x="1233" y="819"/>
                    <a:pt x="1233" y="819"/>
                    <a:pt x="1233" y="819"/>
                  </a:cubicBezTo>
                  <a:cubicBezTo>
                    <a:pt x="1233" y="649"/>
                    <a:pt x="1233" y="649"/>
                    <a:pt x="1233" y="649"/>
                  </a:cubicBezTo>
                  <a:cubicBezTo>
                    <a:pt x="1233" y="591"/>
                    <a:pt x="1188" y="546"/>
                    <a:pt x="1130" y="546"/>
                  </a:cubicBezTo>
                  <a:cubicBezTo>
                    <a:pt x="1072" y="546"/>
                    <a:pt x="1028" y="591"/>
                    <a:pt x="1028" y="649"/>
                  </a:cubicBezTo>
                  <a:cubicBezTo>
                    <a:pt x="1028" y="1024"/>
                    <a:pt x="1028" y="1024"/>
                    <a:pt x="1028" y="1024"/>
                  </a:cubicBezTo>
                  <a:cubicBezTo>
                    <a:pt x="1028" y="1045"/>
                    <a:pt x="1014" y="1058"/>
                    <a:pt x="994" y="1058"/>
                  </a:cubicBezTo>
                  <a:cubicBezTo>
                    <a:pt x="973" y="1058"/>
                    <a:pt x="959" y="1045"/>
                    <a:pt x="959" y="1024"/>
                  </a:cubicBezTo>
                  <a:cubicBezTo>
                    <a:pt x="959" y="649"/>
                    <a:pt x="959" y="649"/>
                    <a:pt x="959" y="649"/>
                  </a:cubicBezTo>
                  <a:cubicBezTo>
                    <a:pt x="959" y="512"/>
                    <a:pt x="959" y="512"/>
                    <a:pt x="959" y="512"/>
                  </a:cubicBezTo>
                  <a:cubicBezTo>
                    <a:pt x="959" y="454"/>
                    <a:pt x="915" y="410"/>
                    <a:pt x="857" y="410"/>
                  </a:cubicBezTo>
                  <a:cubicBezTo>
                    <a:pt x="799" y="410"/>
                    <a:pt x="755" y="454"/>
                    <a:pt x="755" y="512"/>
                  </a:cubicBezTo>
                  <a:cubicBezTo>
                    <a:pt x="755" y="649"/>
                    <a:pt x="755" y="649"/>
                    <a:pt x="755" y="649"/>
                  </a:cubicBezTo>
                  <a:cubicBezTo>
                    <a:pt x="755" y="1058"/>
                    <a:pt x="755" y="1058"/>
                    <a:pt x="755" y="1058"/>
                  </a:cubicBezTo>
                  <a:cubicBezTo>
                    <a:pt x="755" y="1079"/>
                    <a:pt x="741" y="1093"/>
                    <a:pt x="721" y="1093"/>
                  </a:cubicBezTo>
                  <a:cubicBezTo>
                    <a:pt x="700" y="1093"/>
                    <a:pt x="686" y="1079"/>
                    <a:pt x="686" y="1058"/>
                  </a:cubicBezTo>
                  <a:cubicBezTo>
                    <a:pt x="686" y="649"/>
                    <a:pt x="686" y="649"/>
                    <a:pt x="686" y="649"/>
                  </a:cubicBezTo>
                  <a:cubicBezTo>
                    <a:pt x="686" y="103"/>
                    <a:pt x="686" y="103"/>
                    <a:pt x="686" y="103"/>
                  </a:cubicBezTo>
                  <a:cubicBezTo>
                    <a:pt x="686" y="45"/>
                    <a:pt x="642" y="0"/>
                    <a:pt x="584" y="0"/>
                  </a:cubicBezTo>
                  <a:cubicBezTo>
                    <a:pt x="526" y="0"/>
                    <a:pt x="482" y="45"/>
                    <a:pt x="482" y="103"/>
                  </a:cubicBezTo>
                  <a:cubicBezTo>
                    <a:pt x="482" y="990"/>
                    <a:pt x="482" y="990"/>
                    <a:pt x="482" y="990"/>
                  </a:cubicBezTo>
                  <a:cubicBezTo>
                    <a:pt x="482" y="991"/>
                    <a:pt x="482" y="992"/>
                    <a:pt x="481" y="993"/>
                  </a:cubicBezTo>
                  <a:cubicBezTo>
                    <a:pt x="506" y="1041"/>
                    <a:pt x="506" y="1041"/>
                    <a:pt x="506" y="1041"/>
                  </a:cubicBezTo>
                  <a:cubicBezTo>
                    <a:pt x="512" y="1058"/>
                    <a:pt x="506" y="1079"/>
                    <a:pt x="492" y="1086"/>
                  </a:cubicBezTo>
                  <a:cubicBezTo>
                    <a:pt x="488" y="1093"/>
                    <a:pt x="485" y="1093"/>
                    <a:pt x="478" y="1093"/>
                  </a:cubicBezTo>
                  <a:cubicBezTo>
                    <a:pt x="465" y="1093"/>
                    <a:pt x="454" y="1086"/>
                    <a:pt x="447" y="1072"/>
                  </a:cubicBezTo>
                  <a:cubicBezTo>
                    <a:pt x="413" y="1004"/>
                    <a:pt x="413" y="1004"/>
                    <a:pt x="413" y="1004"/>
                  </a:cubicBezTo>
                  <a:cubicBezTo>
                    <a:pt x="413" y="1002"/>
                    <a:pt x="412" y="1000"/>
                    <a:pt x="411" y="998"/>
                  </a:cubicBezTo>
                  <a:cubicBezTo>
                    <a:pt x="359" y="918"/>
                    <a:pt x="359" y="918"/>
                    <a:pt x="359" y="918"/>
                  </a:cubicBezTo>
                  <a:cubicBezTo>
                    <a:pt x="294" y="806"/>
                    <a:pt x="147" y="765"/>
                    <a:pt x="58" y="796"/>
                  </a:cubicBezTo>
                  <a:cubicBezTo>
                    <a:pt x="48" y="799"/>
                    <a:pt x="38" y="806"/>
                    <a:pt x="24" y="813"/>
                  </a:cubicBezTo>
                  <a:cubicBezTo>
                    <a:pt x="0" y="826"/>
                    <a:pt x="0" y="833"/>
                    <a:pt x="0" y="843"/>
                  </a:cubicBezTo>
                  <a:cubicBezTo>
                    <a:pt x="7" y="850"/>
                    <a:pt x="21" y="867"/>
                    <a:pt x="31" y="881"/>
                  </a:cubicBezTo>
                  <a:cubicBezTo>
                    <a:pt x="92" y="953"/>
                    <a:pt x="222" y="1099"/>
                    <a:pt x="304" y="1246"/>
                  </a:cubicBezTo>
                  <a:cubicBezTo>
                    <a:pt x="304" y="1246"/>
                    <a:pt x="401" y="1404"/>
                    <a:pt x="503" y="1510"/>
                  </a:cubicBezTo>
                  <a:cubicBezTo>
                    <a:pt x="526" y="1530"/>
                    <a:pt x="550" y="1547"/>
                    <a:pt x="574" y="1564"/>
                  </a:cubicBezTo>
                  <a:cubicBezTo>
                    <a:pt x="594" y="1577"/>
                    <a:pt x="615" y="1591"/>
                    <a:pt x="635" y="1611"/>
                  </a:cubicBezTo>
                  <a:cubicBezTo>
                    <a:pt x="649" y="1625"/>
                    <a:pt x="652" y="1645"/>
                    <a:pt x="639" y="1659"/>
                  </a:cubicBezTo>
                  <a:cubicBezTo>
                    <a:pt x="635" y="1669"/>
                    <a:pt x="625" y="1673"/>
                    <a:pt x="615" y="1673"/>
                  </a:cubicBezTo>
                  <a:cubicBezTo>
                    <a:pt x="608" y="1673"/>
                    <a:pt x="601" y="1669"/>
                    <a:pt x="594" y="1666"/>
                  </a:cubicBezTo>
                  <a:cubicBezTo>
                    <a:pt x="574" y="1649"/>
                    <a:pt x="557" y="1639"/>
                    <a:pt x="536" y="1622"/>
                  </a:cubicBezTo>
                  <a:cubicBezTo>
                    <a:pt x="529" y="1617"/>
                    <a:pt x="522" y="1613"/>
                    <a:pt x="516" y="1608"/>
                  </a:cubicBezTo>
                  <a:cubicBezTo>
                    <a:pt x="516" y="1639"/>
                    <a:pt x="516" y="1639"/>
                    <a:pt x="516" y="1639"/>
                  </a:cubicBezTo>
                  <a:cubicBezTo>
                    <a:pt x="516" y="1789"/>
                    <a:pt x="639" y="1912"/>
                    <a:pt x="789" y="1912"/>
                  </a:cubicBezTo>
                  <a:cubicBezTo>
                    <a:pt x="1130" y="1912"/>
                    <a:pt x="1130" y="1912"/>
                    <a:pt x="1130" y="1912"/>
                  </a:cubicBezTo>
                  <a:cubicBezTo>
                    <a:pt x="1246" y="1912"/>
                    <a:pt x="1372" y="1813"/>
                    <a:pt x="1396" y="1697"/>
                  </a:cubicBezTo>
                  <a:cubicBezTo>
                    <a:pt x="1399" y="1684"/>
                    <a:pt x="1402" y="1671"/>
                    <a:pt x="1405" y="1660"/>
                  </a:cubicBezTo>
                  <a:cubicBezTo>
                    <a:pt x="1390" y="1664"/>
                    <a:pt x="1375" y="1669"/>
                    <a:pt x="1359" y="1673"/>
                  </a:cubicBezTo>
                  <a:cubicBezTo>
                    <a:pt x="1342" y="1673"/>
                    <a:pt x="1342" y="1673"/>
                    <a:pt x="1342" y="1673"/>
                  </a:cubicBezTo>
                  <a:cubicBezTo>
                    <a:pt x="1338" y="1673"/>
                    <a:pt x="1335" y="1673"/>
                    <a:pt x="1332" y="1673"/>
                  </a:cubicBezTo>
                  <a:cubicBezTo>
                    <a:pt x="1318" y="1673"/>
                    <a:pt x="1304" y="1663"/>
                    <a:pt x="1297" y="1649"/>
                  </a:cubicBezTo>
                  <a:cubicBezTo>
                    <a:pt x="1294" y="1632"/>
                    <a:pt x="1304" y="1611"/>
                    <a:pt x="1321" y="1608"/>
                  </a:cubicBezTo>
                  <a:cubicBezTo>
                    <a:pt x="1342" y="1605"/>
                    <a:pt x="1342" y="1605"/>
                    <a:pt x="1342" y="1605"/>
                  </a:cubicBezTo>
                  <a:cubicBezTo>
                    <a:pt x="1417" y="1584"/>
                    <a:pt x="1458" y="1574"/>
                    <a:pt x="1471" y="1529"/>
                  </a:cubicBezTo>
                  <a:cubicBezTo>
                    <a:pt x="1473" y="1525"/>
                    <a:pt x="1476" y="1521"/>
                    <a:pt x="1479" y="1518"/>
                  </a:cubicBezTo>
                  <a:cubicBezTo>
                    <a:pt x="1493" y="1480"/>
                    <a:pt x="1506" y="1429"/>
                    <a:pt x="1506" y="1366"/>
                  </a:cubicBezTo>
                  <a:cubicBezTo>
                    <a:pt x="1506" y="819"/>
                    <a:pt x="1506" y="819"/>
                    <a:pt x="1506" y="819"/>
                  </a:cubicBezTo>
                  <a:cubicBezTo>
                    <a:pt x="1506" y="761"/>
                    <a:pt x="1461" y="717"/>
                    <a:pt x="1403" y="7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18" name="Freeform 13"/>
            <p:cNvSpPr>
              <a:spLocks noEditPoints="1"/>
            </p:cNvSpPr>
            <p:nvPr/>
          </p:nvSpPr>
          <p:spPr bwMode="auto">
            <a:xfrm>
              <a:off x="-166812" y="5187016"/>
              <a:ext cx="1343025" cy="1676400"/>
            </a:xfrm>
            <a:custGeom>
              <a:avLst/>
              <a:gdLst>
                <a:gd name="T0" fmla="*/ 1368 w 1641"/>
                <a:gd name="T1" fmla="*/ 751 h 2048"/>
                <a:gd name="T2" fmla="*/ 1198 w 1641"/>
                <a:gd name="T3" fmla="*/ 546 h 2048"/>
                <a:gd name="T4" fmla="*/ 925 w 1641"/>
                <a:gd name="T5" fmla="*/ 410 h 2048"/>
                <a:gd name="T6" fmla="*/ 822 w 1641"/>
                <a:gd name="T7" fmla="*/ 171 h 2048"/>
                <a:gd name="T8" fmla="*/ 481 w 1641"/>
                <a:gd name="T9" fmla="*/ 171 h 2048"/>
                <a:gd name="T10" fmla="*/ 99 w 1641"/>
                <a:gd name="T11" fmla="*/ 799 h 2048"/>
                <a:gd name="T12" fmla="*/ 3 w 1641"/>
                <a:gd name="T13" fmla="*/ 915 h 2048"/>
                <a:gd name="T14" fmla="*/ 314 w 1641"/>
                <a:gd name="T15" fmla="*/ 1348 h 2048"/>
                <a:gd name="T16" fmla="*/ 515 w 1641"/>
                <a:gd name="T17" fmla="*/ 1707 h 2048"/>
                <a:gd name="T18" fmla="*/ 1198 w 1641"/>
                <a:gd name="T19" fmla="*/ 2048 h 2048"/>
                <a:gd name="T20" fmla="*/ 1566 w 1641"/>
                <a:gd name="T21" fmla="*/ 1696 h 2048"/>
                <a:gd name="T22" fmla="*/ 1641 w 1641"/>
                <a:gd name="T23" fmla="*/ 887 h 2048"/>
                <a:gd name="T24" fmla="*/ 1577 w 1641"/>
                <a:gd name="T25" fmla="*/ 1434 h 2048"/>
                <a:gd name="T26" fmla="*/ 1542 w 1641"/>
                <a:gd name="T27" fmla="*/ 1597 h 2048"/>
                <a:gd name="T28" fmla="*/ 1392 w 1641"/>
                <a:gd name="T29" fmla="*/ 1676 h 2048"/>
                <a:gd name="T30" fmla="*/ 1403 w 1641"/>
                <a:gd name="T31" fmla="*/ 1741 h 2048"/>
                <a:gd name="T32" fmla="*/ 1430 w 1641"/>
                <a:gd name="T33" fmla="*/ 1741 h 2048"/>
                <a:gd name="T34" fmla="*/ 1467 w 1641"/>
                <a:gd name="T35" fmla="*/ 1765 h 2048"/>
                <a:gd name="T36" fmla="*/ 860 w 1641"/>
                <a:gd name="T37" fmla="*/ 1980 h 2048"/>
                <a:gd name="T38" fmla="*/ 587 w 1641"/>
                <a:gd name="T39" fmla="*/ 1676 h 2048"/>
                <a:gd name="T40" fmla="*/ 665 w 1641"/>
                <a:gd name="T41" fmla="*/ 1734 h 2048"/>
                <a:gd name="T42" fmla="*/ 710 w 1641"/>
                <a:gd name="T43" fmla="*/ 1727 h 2048"/>
                <a:gd name="T44" fmla="*/ 645 w 1641"/>
                <a:gd name="T45" fmla="*/ 1632 h 2048"/>
                <a:gd name="T46" fmla="*/ 375 w 1641"/>
                <a:gd name="T47" fmla="*/ 1314 h 2048"/>
                <a:gd name="T48" fmla="*/ 71 w 1641"/>
                <a:gd name="T49" fmla="*/ 911 h 2048"/>
                <a:gd name="T50" fmla="*/ 129 w 1641"/>
                <a:gd name="T51" fmla="*/ 864 h 2048"/>
                <a:gd name="T52" fmla="*/ 482 w 1641"/>
                <a:gd name="T53" fmla="*/ 1066 h 2048"/>
                <a:gd name="T54" fmla="*/ 518 w 1641"/>
                <a:gd name="T55" fmla="*/ 1140 h 2048"/>
                <a:gd name="T56" fmla="*/ 563 w 1641"/>
                <a:gd name="T57" fmla="*/ 1154 h 2048"/>
                <a:gd name="T58" fmla="*/ 552 w 1641"/>
                <a:gd name="T59" fmla="*/ 1061 h 2048"/>
                <a:gd name="T60" fmla="*/ 553 w 1641"/>
                <a:gd name="T61" fmla="*/ 171 h 2048"/>
                <a:gd name="T62" fmla="*/ 757 w 1641"/>
                <a:gd name="T63" fmla="*/ 171 h 2048"/>
                <a:gd name="T64" fmla="*/ 757 w 1641"/>
                <a:gd name="T65" fmla="*/ 1126 h 2048"/>
                <a:gd name="T66" fmla="*/ 826 w 1641"/>
                <a:gd name="T67" fmla="*/ 1126 h 2048"/>
                <a:gd name="T68" fmla="*/ 826 w 1641"/>
                <a:gd name="T69" fmla="*/ 580 h 2048"/>
                <a:gd name="T70" fmla="*/ 1030 w 1641"/>
                <a:gd name="T71" fmla="*/ 580 h 2048"/>
                <a:gd name="T72" fmla="*/ 1030 w 1641"/>
                <a:gd name="T73" fmla="*/ 1092 h 2048"/>
                <a:gd name="T74" fmla="*/ 1099 w 1641"/>
                <a:gd name="T75" fmla="*/ 1092 h 2048"/>
                <a:gd name="T76" fmla="*/ 1201 w 1641"/>
                <a:gd name="T77" fmla="*/ 614 h 2048"/>
                <a:gd name="T78" fmla="*/ 1304 w 1641"/>
                <a:gd name="T79" fmla="*/ 887 h 2048"/>
                <a:gd name="T80" fmla="*/ 1338 w 1641"/>
                <a:gd name="T81" fmla="*/ 1161 h 2048"/>
                <a:gd name="T82" fmla="*/ 1372 w 1641"/>
                <a:gd name="T83" fmla="*/ 887 h 2048"/>
                <a:gd name="T84" fmla="*/ 1577 w 1641"/>
                <a:gd name="T85" fmla="*/ 8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1" h="2048">
                  <a:moveTo>
                    <a:pt x="1471" y="717"/>
                  </a:moveTo>
                  <a:cubicBezTo>
                    <a:pt x="1433" y="717"/>
                    <a:pt x="1396" y="730"/>
                    <a:pt x="1368" y="751"/>
                  </a:cubicBezTo>
                  <a:cubicBezTo>
                    <a:pt x="1368" y="717"/>
                    <a:pt x="1368" y="717"/>
                    <a:pt x="1368" y="717"/>
                  </a:cubicBezTo>
                  <a:cubicBezTo>
                    <a:pt x="1368" y="621"/>
                    <a:pt x="1293" y="546"/>
                    <a:pt x="1198" y="546"/>
                  </a:cubicBezTo>
                  <a:cubicBezTo>
                    <a:pt x="1160" y="546"/>
                    <a:pt x="1123" y="560"/>
                    <a:pt x="1095" y="580"/>
                  </a:cubicBezTo>
                  <a:cubicBezTo>
                    <a:pt x="1095" y="485"/>
                    <a:pt x="1020" y="410"/>
                    <a:pt x="925" y="410"/>
                  </a:cubicBezTo>
                  <a:cubicBezTo>
                    <a:pt x="887" y="410"/>
                    <a:pt x="850" y="423"/>
                    <a:pt x="822" y="444"/>
                  </a:cubicBezTo>
                  <a:cubicBezTo>
                    <a:pt x="822" y="171"/>
                    <a:pt x="822" y="171"/>
                    <a:pt x="822" y="171"/>
                  </a:cubicBezTo>
                  <a:cubicBezTo>
                    <a:pt x="822" y="75"/>
                    <a:pt x="747" y="0"/>
                    <a:pt x="652" y="0"/>
                  </a:cubicBezTo>
                  <a:cubicBezTo>
                    <a:pt x="556" y="0"/>
                    <a:pt x="481" y="75"/>
                    <a:pt x="481" y="171"/>
                  </a:cubicBezTo>
                  <a:cubicBezTo>
                    <a:pt x="481" y="945"/>
                    <a:pt x="481" y="945"/>
                    <a:pt x="481" y="945"/>
                  </a:cubicBezTo>
                  <a:cubicBezTo>
                    <a:pt x="406" y="816"/>
                    <a:pt x="232" y="751"/>
                    <a:pt x="99" y="799"/>
                  </a:cubicBezTo>
                  <a:cubicBezTo>
                    <a:pt x="82" y="802"/>
                    <a:pt x="68" y="812"/>
                    <a:pt x="51" y="823"/>
                  </a:cubicBezTo>
                  <a:cubicBezTo>
                    <a:pt x="0" y="857"/>
                    <a:pt x="3" y="901"/>
                    <a:pt x="3" y="915"/>
                  </a:cubicBezTo>
                  <a:cubicBezTo>
                    <a:pt x="0" y="935"/>
                    <a:pt x="3" y="939"/>
                    <a:pt x="51" y="993"/>
                  </a:cubicBezTo>
                  <a:cubicBezTo>
                    <a:pt x="109" y="1062"/>
                    <a:pt x="235" y="1205"/>
                    <a:pt x="314" y="1348"/>
                  </a:cubicBezTo>
                  <a:cubicBezTo>
                    <a:pt x="321" y="1355"/>
                    <a:pt x="413" y="1505"/>
                    <a:pt x="515" y="1618"/>
                  </a:cubicBezTo>
                  <a:cubicBezTo>
                    <a:pt x="515" y="1707"/>
                    <a:pt x="515" y="1707"/>
                    <a:pt x="515" y="1707"/>
                  </a:cubicBezTo>
                  <a:cubicBezTo>
                    <a:pt x="515" y="1894"/>
                    <a:pt x="669" y="2048"/>
                    <a:pt x="856" y="2048"/>
                  </a:cubicBezTo>
                  <a:cubicBezTo>
                    <a:pt x="1198" y="2048"/>
                    <a:pt x="1198" y="2048"/>
                    <a:pt x="1198" y="2048"/>
                  </a:cubicBezTo>
                  <a:cubicBezTo>
                    <a:pt x="1345" y="2048"/>
                    <a:pt x="1498" y="1925"/>
                    <a:pt x="1532" y="1782"/>
                  </a:cubicBezTo>
                  <a:cubicBezTo>
                    <a:pt x="1542" y="1741"/>
                    <a:pt x="1553" y="1710"/>
                    <a:pt x="1566" y="1696"/>
                  </a:cubicBezTo>
                  <a:cubicBezTo>
                    <a:pt x="1601" y="1655"/>
                    <a:pt x="1641" y="1560"/>
                    <a:pt x="1641" y="1434"/>
                  </a:cubicBezTo>
                  <a:cubicBezTo>
                    <a:pt x="1641" y="887"/>
                    <a:pt x="1641" y="887"/>
                    <a:pt x="1641" y="887"/>
                  </a:cubicBezTo>
                  <a:cubicBezTo>
                    <a:pt x="1641" y="792"/>
                    <a:pt x="1566" y="717"/>
                    <a:pt x="1471" y="717"/>
                  </a:cubicBezTo>
                  <a:close/>
                  <a:moveTo>
                    <a:pt x="1577" y="1434"/>
                  </a:moveTo>
                  <a:cubicBezTo>
                    <a:pt x="1577" y="1497"/>
                    <a:pt x="1564" y="1548"/>
                    <a:pt x="1550" y="1586"/>
                  </a:cubicBezTo>
                  <a:cubicBezTo>
                    <a:pt x="1547" y="1589"/>
                    <a:pt x="1544" y="1593"/>
                    <a:pt x="1542" y="1597"/>
                  </a:cubicBezTo>
                  <a:cubicBezTo>
                    <a:pt x="1529" y="1642"/>
                    <a:pt x="1488" y="1652"/>
                    <a:pt x="1413" y="1673"/>
                  </a:cubicBezTo>
                  <a:cubicBezTo>
                    <a:pt x="1392" y="1676"/>
                    <a:pt x="1392" y="1676"/>
                    <a:pt x="1392" y="1676"/>
                  </a:cubicBezTo>
                  <a:cubicBezTo>
                    <a:pt x="1375" y="1679"/>
                    <a:pt x="1365" y="1700"/>
                    <a:pt x="1368" y="1717"/>
                  </a:cubicBezTo>
                  <a:cubicBezTo>
                    <a:pt x="1375" y="1731"/>
                    <a:pt x="1389" y="1741"/>
                    <a:pt x="1403" y="1741"/>
                  </a:cubicBezTo>
                  <a:cubicBezTo>
                    <a:pt x="1406" y="1741"/>
                    <a:pt x="1409" y="1741"/>
                    <a:pt x="1413" y="1741"/>
                  </a:cubicBezTo>
                  <a:cubicBezTo>
                    <a:pt x="1430" y="1741"/>
                    <a:pt x="1430" y="1741"/>
                    <a:pt x="1430" y="1741"/>
                  </a:cubicBezTo>
                  <a:cubicBezTo>
                    <a:pt x="1446" y="1737"/>
                    <a:pt x="1461" y="1732"/>
                    <a:pt x="1476" y="1728"/>
                  </a:cubicBezTo>
                  <a:cubicBezTo>
                    <a:pt x="1473" y="1739"/>
                    <a:pt x="1470" y="1752"/>
                    <a:pt x="1467" y="1765"/>
                  </a:cubicBezTo>
                  <a:cubicBezTo>
                    <a:pt x="1443" y="1881"/>
                    <a:pt x="1317" y="1980"/>
                    <a:pt x="1201" y="1980"/>
                  </a:cubicBezTo>
                  <a:cubicBezTo>
                    <a:pt x="860" y="1980"/>
                    <a:pt x="860" y="1980"/>
                    <a:pt x="860" y="1980"/>
                  </a:cubicBezTo>
                  <a:cubicBezTo>
                    <a:pt x="710" y="1980"/>
                    <a:pt x="587" y="1857"/>
                    <a:pt x="587" y="1707"/>
                  </a:cubicBezTo>
                  <a:cubicBezTo>
                    <a:pt x="587" y="1676"/>
                    <a:pt x="587" y="1676"/>
                    <a:pt x="587" y="1676"/>
                  </a:cubicBezTo>
                  <a:cubicBezTo>
                    <a:pt x="593" y="1681"/>
                    <a:pt x="600" y="1685"/>
                    <a:pt x="607" y="1690"/>
                  </a:cubicBezTo>
                  <a:cubicBezTo>
                    <a:pt x="628" y="1707"/>
                    <a:pt x="645" y="1717"/>
                    <a:pt x="665" y="1734"/>
                  </a:cubicBezTo>
                  <a:cubicBezTo>
                    <a:pt x="672" y="1737"/>
                    <a:pt x="679" y="1741"/>
                    <a:pt x="686" y="1741"/>
                  </a:cubicBezTo>
                  <a:cubicBezTo>
                    <a:pt x="696" y="1741"/>
                    <a:pt x="706" y="1737"/>
                    <a:pt x="710" y="1727"/>
                  </a:cubicBezTo>
                  <a:cubicBezTo>
                    <a:pt x="723" y="1713"/>
                    <a:pt x="720" y="1693"/>
                    <a:pt x="706" y="1679"/>
                  </a:cubicBezTo>
                  <a:cubicBezTo>
                    <a:pt x="686" y="1659"/>
                    <a:pt x="665" y="1645"/>
                    <a:pt x="645" y="1632"/>
                  </a:cubicBezTo>
                  <a:cubicBezTo>
                    <a:pt x="621" y="1615"/>
                    <a:pt x="597" y="1598"/>
                    <a:pt x="574" y="1578"/>
                  </a:cubicBezTo>
                  <a:cubicBezTo>
                    <a:pt x="472" y="1472"/>
                    <a:pt x="375" y="1314"/>
                    <a:pt x="375" y="1314"/>
                  </a:cubicBezTo>
                  <a:cubicBezTo>
                    <a:pt x="293" y="1167"/>
                    <a:pt x="163" y="1021"/>
                    <a:pt x="102" y="949"/>
                  </a:cubicBezTo>
                  <a:cubicBezTo>
                    <a:pt x="92" y="935"/>
                    <a:pt x="78" y="918"/>
                    <a:pt x="71" y="911"/>
                  </a:cubicBezTo>
                  <a:cubicBezTo>
                    <a:pt x="71" y="901"/>
                    <a:pt x="71" y="894"/>
                    <a:pt x="95" y="881"/>
                  </a:cubicBezTo>
                  <a:cubicBezTo>
                    <a:pt x="109" y="874"/>
                    <a:pt x="119" y="867"/>
                    <a:pt x="129" y="864"/>
                  </a:cubicBezTo>
                  <a:cubicBezTo>
                    <a:pt x="218" y="833"/>
                    <a:pt x="365" y="874"/>
                    <a:pt x="430" y="986"/>
                  </a:cubicBezTo>
                  <a:cubicBezTo>
                    <a:pt x="482" y="1066"/>
                    <a:pt x="482" y="1066"/>
                    <a:pt x="482" y="1066"/>
                  </a:cubicBezTo>
                  <a:cubicBezTo>
                    <a:pt x="483" y="1068"/>
                    <a:pt x="484" y="1070"/>
                    <a:pt x="484" y="1072"/>
                  </a:cubicBezTo>
                  <a:cubicBezTo>
                    <a:pt x="518" y="1140"/>
                    <a:pt x="518" y="1140"/>
                    <a:pt x="518" y="1140"/>
                  </a:cubicBezTo>
                  <a:cubicBezTo>
                    <a:pt x="525" y="1154"/>
                    <a:pt x="536" y="1161"/>
                    <a:pt x="549" y="1161"/>
                  </a:cubicBezTo>
                  <a:cubicBezTo>
                    <a:pt x="556" y="1161"/>
                    <a:pt x="559" y="1161"/>
                    <a:pt x="563" y="1154"/>
                  </a:cubicBezTo>
                  <a:cubicBezTo>
                    <a:pt x="577" y="1147"/>
                    <a:pt x="583" y="1126"/>
                    <a:pt x="577" y="1109"/>
                  </a:cubicBezTo>
                  <a:cubicBezTo>
                    <a:pt x="552" y="1061"/>
                    <a:pt x="552" y="1061"/>
                    <a:pt x="552" y="1061"/>
                  </a:cubicBezTo>
                  <a:cubicBezTo>
                    <a:pt x="553" y="1060"/>
                    <a:pt x="553" y="1059"/>
                    <a:pt x="553" y="1058"/>
                  </a:cubicBezTo>
                  <a:cubicBezTo>
                    <a:pt x="553" y="171"/>
                    <a:pt x="553" y="171"/>
                    <a:pt x="553" y="171"/>
                  </a:cubicBezTo>
                  <a:cubicBezTo>
                    <a:pt x="553" y="113"/>
                    <a:pt x="597" y="68"/>
                    <a:pt x="655" y="68"/>
                  </a:cubicBezTo>
                  <a:cubicBezTo>
                    <a:pt x="713" y="68"/>
                    <a:pt x="757" y="113"/>
                    <a:pt x="757" y="171"/>
                  </a:cubicBezTo>
                  <a:cubicBezTo>
                    <a:pt x="757" y="717"/>
                    <a:pt x="757" y="717"/>
                    <a:pt x="757" y="717"/>
                  </a:cubicBezTo>
                  <a:cubicBezTo>
                    <a:pt x="757" y="1126"/>
                    <a:pt x="757" y="1126"/>
                    <a:pt x="757" y="1126"/>
                  </a:cubicBezTo>
                  <a:cubicBezTo>
                    <a:pt x="757" y="1147"/>
                    <a:pt x="771" y="1161"/>
                    <a:pt x="792" y="1161"/>
                  </a:cubicBezTo>
                  <a:cubicBezTo>
                    <a:pt x="812" y="1161"/>
                    <a:pt x="826" y="1147"/>
                    <a:pt x="826" y="1126"/>
                  </a:cubicBezTo>
                  <a:cubicBezTo>
                    <a:pt x="826" y="717"/>
                    <a:pt x="826" y="717"/>
                    <a:pt x="826" y="717"/>
                  </a:cubicBezTo>
                  <a:cubicBezTo>
                    <a:pt x="826" y="580"/>
                    <a:pt x="826" y="580"/>
                    <a:pt x="826" y="580"/>
                  </a:cubicBezTo>
                  <a:cubicBezTo>
                    <a:pt x="826" y="522"/>
                    <a:pt x="870" y="478"/>
                    <a:pt x="928" y="478"/>
                  </a:cubicBezTo>
                  <a:cubicBezTo>
                    <a:pt x="986" y="478"/>
                    <a:pt x="1030" y="522"/>
                    <a:pt x="1030" y="580"/>
                  </a:cubicBezTo>
                  <a:cubicBezTo>
                    <a:pt x="1030" y="717"/>
                    <a:pt x="1030" y="717"/>
                    <a:pt x="1030" y="717"/>
                  </a:cubicBezTo>
                  <a:cubicBezTo>
                    <a:pt x="1030" y="1092"/>
                    <a:pt x="1030" y="1092"/>
                    <a:pt x="1030" y="1092"/>
                  </a:cubicBezTo>
                  <a:cubicBezTo>
                    <a:pt x="1030" y="1113"/>
                    <a:pt x="1044" y="1126"/>
                    <a:pt x="1065" y="1126"/>
                  </a:cubicBezTo>
                  <a:cubicBezTo>
                    <a:pt x="1085" y="1126"/>
                    <a:pt x="1099" y="1113"/>
                    <a:pt x="1099" y="1092"/>
                  </a:cubicBezTo>
                  <a:cubicBezTo>
                    <a:pt x="1099" y="717"/>
                    <a:pt x="1099" y="717"/>
                    <a:pt x="1099" y="717"/>
                  </a:cubicBezTo>
                  <a:cubicBezTo>
                    <a:pt x="1099" y="659"/>
                    <a:pt x="1143" y="614"/>
                    <a:pt x="1201" y="614"/>
                  </a:cubicBezTo>
                  <a:cubicBezTo>
                    <a:pt x="1259" y="614"/>
                    <a:pt x="1304" y="659"/>
                    <a:pt x="1304" y="717"/>
                  </a:cubicBezTo>
                  <a:cubicBezTo>
                    <a:pt x="1304" y="887"/>
                    <a:pt x="1304" y="887"/>
                    <a:pt x="1304" y="887"/>
                  </a:cubicBezTo>
                  <a:cubicBezTo>
                    <a:pt x="1304" y="1126"/>
                    <a:pt x="1304" y="1126"/>
                    <a:pt x="1304" y="1126"/>
                  </a:cubicBezTo>
                  <a:cubicBezTo>
                    <a:pt x="1304" y="1147"/>
                    <a:pt x="1317" y="1161"/>
                    <a:pt x="1338" y="1161"/>
                  </a:cubicBezTo>
                  <a:cubicBezTo>
                    <a:pt x="1358" y="1161"/>
                    <a:pt x="1372" y="1147"/>
                    <a:pt x="1372" y="1126"/>
                  </a:cubicBezTo>
                  <a:cubicBezTo>
                    <a:pt x="1372" y="887"/>
                    <a:pt x="1372" y="887"/>
                    <a:pt x="1372" y="887"/>
                  </a:cubicBezTo>
                  <a:cubicBezTo>
                    <a:pt x="1372" y="829"/>
                    <a:pt x="1416" y="785"/>
                    <a:pt x="1474" y="785"/>
                  </a:cubicBezTo>
                  <a:cubicBezTo>
                    <a:pt x="1532" y="785"/>
                    <a:pt x="1577" y="829"/>
                    <a:pt x="1577" y="887"/>
                  </a:cubicBezTo>
                  <a:lnTo>
                    <a:pt x="1577" y="14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grpSp>
      <p:sp>
        <p:nvSpPr>
          <p:cNvPr id="19" name="타원 18"/>
          <p:cNvSpPr/>
          <p:nvPr/>
        </p:nvSpPr>
        <p:spPr>
          <a:xfrm>
            <a:off x="933450" y="3419475"/>
            <a:ext cx="238125" cy="28098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아래쪽 화살표 19"/>
          <p:cNvSpPr/>
          <p:nvPr/>
        </p:nvSpPr>
        <p:spPr>
          <a:xfrm>
            <a:off x="3364528" y="4729843"/>
            <a:ext cx="257446" cy="665018"/>
          </a:xfrm>
          <a:prstGeom prst="down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966750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p:nvPr/>
        </p:nvSpPr>
        <p:spPr>
          <a:xfrm>
            <a:off x="2228850" y="655072"/>
            <a:ext cx="2400300" cy="6851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3000" kern="0" dirty="0">
                <a:solidFill>
                  <a:srgbClr val="221F1F"/>
                </a:solidFill>
                <a:effectLst/>
                <a:latin typeface="Arial Unicode MS" panose="020B0604020202020204" pitchFamily="50" charset="-127"/>
                <a:ea typeface="Arial Unicode MS" panose="020B0604020202020204" pitchFamily="50" charset="-127"/>
                <a:cs typeface="Arial Unicode MS" panose="020B0604020202020204" pitchFamily="50" charset="-127"/>
              </a:rPr>
              <a:t>Contents</a:t>
            </a:r>
            <a:endParaRPr lang="ko-KR" sz="1050" kern="100" dirty="0">
              <a:effectLst/>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 name="슬라이드 번호 개체 틀 2"/>
          <p:cNvSpPr>
            <a:spLocks noGrp="1"/>
          </p:cNvSpPr>
          <p:nvPr>
            <p:ph type="sldNum" sz="quarter" idx="12"/>
          </p:nvPr>
        </p:nvSpPr>
        <p:spPr/>
        <p:txBody>
          <a:bodyPr/>
          <a:lstStyle/>
          <a:p>
            <a:fld id="{06958B83-3E2E-483E-87DD-B04C77F9A75D}" type="slidenum">
              <a:rPr lang="ko-KR" altLang="en-US" smtClean="0"/>
              <a:pPr/>
              <a:t>2</a:t>
            </a:fld>
            <a:endParaRPr lang="ko-KR" altLang="en-US" dirty="0"/>
          </a:p>
        </p:txBody>
      </p:sp>
      <p:sp>
        <p:nvSpPr>
          <p:cNvPr id="7" name="TextBox 6"/>
          <p:cNvSpPr txBox="1"/>
          <p:nvPr/>
        </p:nvSpPr>
        <p:spPr>
          <a:xfrm>
            <a:off x="469899" y="1369423"/>
            <a:ext cx="5916613" cy="7492820"/>
          </a:xfrm>
          <a:prstGeom prst="rect">
            <a:avLst/>
          </a:prstGeom>
          <a:noFill/>
        </p:spPr>
        <p:txBody>
          <a:bodyPr wrap="square" rtlCol="0">
            <a:spAutoFit/>
          </a:bodyPr>
          <a:lstStyle/>
          <a:p>
            <a:pPr marL="182563" lvl="0" indent="-182563">
              <a:lnSpc>
                <a:spcPct val="229000"/>
              </a:lnSpc>
              <a:buFont typeface="+mj-lt"/>
              <a:buAutoNum type="arabicPeriod"/>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Important safety Instructions</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1">
              <a:lnSpc>
                <a:spcPct val="229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1.1 Safety precaution……………………………………………………………………………...…</a:t>
            </a:r>
          </a:p>
          <a:p>
            <a:pPr lvl="1">
              <a:lnSpc>
                <a:spcPct val="229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1.2 Maintenance……………………………………………………………………………...…………</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82563" lvl="0" indent="-182563">
              <a:lnSpc>
                <a:spcPct val="229000"/>
              </a:lnSpc>
              <a:buFont typeface="+mj-lt"/>
              <a:buAutoNum type="arabicPeriod"/>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Introduction…………………………………………………………………………………………………</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82563" indent="-182563">
              <a:lnSpc>
                <a:spcPct val="229000"/>
              </a:lnSpc>
              <a:buFont typeface="+mj-lt"/>
              <a:buAutoNum type="arabicPeriod"/>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Product Description…..……………………………………………………………………………………</a:t>
            </a:r>
          </a:p>
          <a:p>
            <a:pPr lvl="1">
              <a:lnSpc>
                <a:spcPct val="229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3.1 Front View……………………………………………………………………………...……………</a:t>
            </a:r>
          </a:p>
          <a:p>
            <a:pPr lvl="1">
              <a:lnSpc>
                <a:spcPct val="229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3.2 Rear View……………………………………………………………………………..…………</a:t>
            </a:r>
          </a:p>
          <a:p>
            <a:pPr lvl="1">
              <a:lnSpc>
                <a:spcPct val="229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3.3 </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Connector </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82563" indent="-182563">
              <a:lnSpc>
                <a:spcPct val="229000"/>
              </a:lnSpc>
              <a:buFont typeface="+mj-lt"/>
              <a:buAutoNum type="arabicPeriod"/>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Remote Controller…..…………………………………………………………………………………… ..…</a:t>
            </a:r>
          </a:p>
          <a:p>
            <a:pPr marL="182563" indent="-182563">
              <a:lnSpc>
                <a:spcPct val="229000"/>
              </a:lnSpc>
              <a:buFont typeface="+mj-lt"/>
              <a:buAutoNum type="arabicPeriod"/>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Functions and Description……………………………………………………………………………..……</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1">
              <a:lnSpc>
                <a:spcPct val="229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5.1 </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Home screen….……………………………………………………………………………..………</a:t>
            </a:r>
          </a:p>
          <a:p>
            <a:pPr lvl="1">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5.2 Navigation Bar……………………………………………………………………………………….</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1">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5.3</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 Floating </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Annotation………………………………………………………..……………………</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1">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5.4 External Source……………………………………………………………………………..……</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1">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5.5 File Manager…… </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a:t>
            </a:r>
          </a:p>
          <a:p>
            <a:pPr lvl="1">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5.6 </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Drawing</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a:t>
            </a:r>
          </a:p>
          <a:p>
            <a:pPr lvl="1">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5.7 More………….………………………………………………………………………………….</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82563" indent="-182563">
              <a:lnSpc>
                <a:spcPct val="229000"/>
              </a:lnSpc>
              <a:buFont typeface="+mj-lt"/>
              <a:buAutoNum type="arabicPeriod"/>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Setting Description…….………………………………………………………………………………….</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82563" indent="-182563">
              <a:lnSpc>
                <a:spcPct val="229000"/>
              </a:lnSpc>
              <a:buFont typeface="+mj-lt"/>
              <a:buAutoNum type="arabicPeriod"/>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Product Dimension</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82563" indent="-182563">
              <a:lnSpc>
                <a:spcPct val="229000"/>
              </a:lnSpc>
              <a:buFont typeface="+mj-lt"/>
              <a:buAutoNum type="arabicPeriod"/>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Product Specification……………………………………………………………………………………….</a:t>
            </a:r>
          </a:p>
          <a:p>
            <a:pPr marL="182563" lvl="0" indent="-182563">
              <a:lnSpc>
                <a:spcPct val="229000"/>
              </a:lnSpc>
              <a:buFont typeface="+mj-lt"/>
              <a:buAutoNum type="arabicPeriod"/>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Troubleshooting……………………………………………………………………………………………</a:t>
            </a:r>
          </a:p>
        </p:txBody>
      </p:sp>
      <p:sp>
        <p:nvSpPr>
          <p:cNvPr id="8" name="TextBox 7"/>
          <p:cNvSpPr txBox="1"/>
          <p:nvPr/>
        </p:nvSpPr>
        <p:spPr>
          <a:xfrm>
            <a:off x="6024074" y="1374140"/>
            <a:ext cx="362438" cy="7492820"/>
          </a:xfrm>
          <a:prstGeom prst="rect">
            <a:avLst/>
          </a:prstGeom>
          <a:solidFill>
            <a:schemeClr val="bg1"/>
          </a:solidFill>
        </p:spPr>
        <p:txBody>
          <a:bodyPr wrap="square" rtlCol="0">
            <a:spAutoFit/>
          </a:bodyPr>
          <a:lstStyle/>
          <a:p>
            <a:pPr lvl="0"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4</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0" algn="ctr">
              <a:lnSpc>
                <a:spcPct val="229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5</a:t>
            </a:r>
          </a:p>
          <a:p>
            <a:pPr lvl="0"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9</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0"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10</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11</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11</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12</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14</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15</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17</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17</a:t>
            </a: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18</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19</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21</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23</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24</a:t>
            </a: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38</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44</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0"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51</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0" algn="ctr">
              <a:lnSpc>
                <a:spcPct val="229000"/>
              </a:lnSpc>
            </a:pP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5559</a:t>
            </a: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Tree>
    <p:extLst>
      <p:ext uri="{BB962C8B-B14F-4D97-AF65-F5344CB8AC3E}">
        <p14:creationId xmlns:p14="http://schemas.microsoft.com/office/powerpoint/2010/main" val="33122567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20</a:t>
            </a:fld>
            <a:endParaRPr lang="ko-KR" altLang="en-US"/>
          </a:p>
        </p:txBody>
      </p:sp>
      <p:pic>
        <p:nvPicPr>
          <p:cNvPr id="5" name="그림 4"/>
          <p:cNvPicPr>
            <a:picLocks noChangeAspect="1"/>
          </p:cNvPicPr>
          <p:nvPr/>
        </p:nvPicPr>
        <p:blipFill rotWithShape="1">
          <a:blip r:embed="rId2" cstate="print">
            <a:extLst>
              <a:ext uri="{28A0092B-C50C-407E-A947-70E740481C1C}">
                <a14:useLocalDpi xmlns:a14="http://schemas.microsoft.com/office/drawing/2010/main" val="0"/>
              </a:ext>
            </a:extLst>
          </a:blip>
          <a:srcRect l="18704" t="61114" r="79125" b="35026"/>
          <a:stretch/>
        </p:blipFill>
        <p:spPr>
          <a:xfrm>
            <a:off x="718599" y="5817958"/>
            <a:ext cx="211372" cy="211373"/>
          </a:xfrm>
          <a:prstGeom prst="rect">
            <a:avLst/>
          </a:prstGeom>
        </p:spPr>
      </p:pic>
      <p:pic>
        <p:nvPicPr>
          <p:cNvPr id="6" name="그림 5"/>
          <p:cNvPicPr>
            <a:picLocks noChangeAspect="1"/>
          </p:cNvPicPr>
          <p:nvPr/>
        </p:nvPicPr>
        <p:blipFill rotWithShape="1">
          <a:blip r:embed="rId2" cstate="print">
            <a:extLst>
              <a:ext uri="{28A0092B-C50C-407E-A947-70E740481C1C}">
                <a14:useLocalDpi xmlns:a14="http://schemas.microsoft.com/office/drawing/2010/main" val="0"/>
              </a:ext>
            </a:extLst>
          </a:blip>
          <a:srcRect l="22407" t="63520" r="75422" b="30457"/>
          <a:stretch/>
        </p:blipFill>
        <p:spPr>
          <a:xfrm>
            <a:off x="724459" y="5390393"/>
            <a:ext cx="211371" cy="329740"/>
          </a:xfrm>
          <a:prstGeom prst="rect">
            <a:avLst/>
          </a:prstGeom>
        </p:spPr>
      </p:pic>
      <p:pic>
        <p:nvPicPr>
          <p:cNvPr id="7" name="그림 6"/>
          <p:cNvPicPr>
            <a:picLocks noChangeAspect="1"/>
          </p:cNvPicPr>
          <p:nvPr/>
        </p:nvPicPr>
        <p:blipFill rotWithShape="1">
          <a:blip r:embed="rId2" cstate="print">
            <a:extLst>
              <a:ext uri="{28A0092B-C50C-407E-A947-70E740481C1C}">
                <a14:useLocalDpi xmlns:a14="http://schemas.microsoft.com/office/drawing/2010/main" val="0"/>
              </a:ext>
            </a:extLst>
          </a:blip>
          <a:srcRect l="14802" t="63818" r="82505" b="30467"/>
          <a:stretch/>
        </p:blipFill>
        <p:spPr>
          <a:xfrm>
            <a:off x="711268" y="5031106"/>
            <a:ext cx="262101" cy="312831"/>
          </a:xfrm>
          <a:prstGeom prst="rect">
            <a:avLst/>
          </a:prstGeom>
        </p:spPr>
      </p:pic>
      <p:pic>
        <p:nvPicPr>
          <p:cNvPr id="8" name="그림 7"/>
          <p:cNvPicPr>
            <a:picLocks noChangeAspect="1"/>
          </p:cNvPicPr>
          <p:nvPr/>
        </p:nvPicPr>
        <p:blipFill rotWithShape="1">
          <a:blip r:embed="rId2" cstate="print">
            <a:extLst>
              <a:ext uri="{28A0092B-C50C-407E-A947-70E740481C1C}">
                <a14:useLocalDpi xmlns:a14="http://schemas.microsoft.com/office/drawing/2010/main" val="0"/>
              </a:ext>
            </a:extLst>
          </a:blip>
          <a:srcRect l="18159" t="52908" r="78801" b="41158"/>
          <a:stretch/>
        </p:blipFill>
        <p:spPr>
          <a:xfrm>
            <a:off x="668739" y="4665906"/>
            <a:ext cx="295921" cy="324847"/>
          </a:xfrm>
          <a:prstGeom prst="rect">
            <a:avLst/>
          </a:prstGeom>
        </p:spPr>
      </p:pic>
      <p:graphicFrame>
        <p:nvGraphicFramePr>
          <p:cNvPr id="9" name="표 8"/>
          <p:cNvGraphicFramePr>
            <a:graphicFrameLocks noGrp="1"/>
          </p:cNvGraphicFramePr>
          <p:nvPr>
            <p:extLst>
              <p:ext uri="{D42A27DB-BD31-4B8C-83A1-F6EECF244321}">
                <p14:modId xmlns:p14="http://schemas.microsoft.com/office/powerpoint/2010/main" val="2137033314"/>
              </p:ext>
            </p:extLst>
          </p:nvPr>
        </p:nvGraphicFramePr>
        <p:xfrm>
          <a:off x="556522" y="4217514"/>
          <a:ext cx="5702203" cy="1854200"/>
        </p:xfrm>
        <a:graphic>
          <a:graphicData uri="http://schemas.openxmlformats.org/drawingml/2006/table">
            <a:tbl>
              <a:tblPr>
                <a:tableStyleId>{073A0DAA-6AF3-43AB-8588-CEC1D06C72B9}</a:tableStyleId>
              </a:tblPr>
              <a:tblGrid>
                <a:gridCol w="587732">
                  <a:extLst>
                    <a:ext uri="{9D8B030D-6E8A-4147-A177-3AD203B41FA5}">
                      <a16:colId xmlns:a16="http://schemas.microsoft.com/office/drawing/2014/main" xmlns="" val="20000"/>
                    </a:ext>
                  </a:extLst>
                </a:gridCol>
                <a:gridCol w="1092200">
                  <a:extLst>
                    <a:ext uri="{9D8B030D-6E8A-4147-A177-3AD203B41FA5}">
                      <a16:colId xmlns:a16="http://schemas.microsoft.com/office/drawing/2014/main" xmlns="" val="20001"/>
                    </a:ext>
                  </a:extLst>
                </a:gridCol>
                <a:gridCol w="4022271">
                  <a:extLst>
                    <a:ext uri="{9D8B030D-6E8A-4147-A177-3AD203B41FA5}">
                      <a16:colId xmlns:a16="http://schemas.microsoft.com/office/drawing/2014/main" xmlns="" val="20002"/>
                    </a:ext>
                  </a:extLst>
                </a:gridCol>
              </a:tblGrid>
              <a:tr h="370840">
                <a:tc>
                  <a:txBody>
                    <a:bodyPr/>
                    <a:lstStyle/>
                    <a:p>
                      <a:pPr algn="ctr" latinLnBrk="1"/>
                      <a:r>
                        <a:rPr lang="en-US" altLang="ko-KR" sz="1200" dirty="0">
                          <a:latin typeface="Arial" panose="020B0604020202020204" pitchFamily="34" charset="0"/>
                          <a:cs typeface="Arial" panose="020B0604020202020204" pitchFamily="34" charset="0"/>
                        </a:rPr>
                        <a:t>Icon</a:t>
                      </a:r>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atinLnBrk="1"/>
                      <a:r>
                        <a:rPr lang="en-US" altLang="ko-KR" sz="1200" dirty="0">
                          <a:latin typeface="Arial" panose="020B0604020202020204" pitchFamily="34" charset="0"/>
                          <a:cs typeface="Arial" panose="020B0604020202020204" pitchFamily="34" charset="0"/>
                        </a:rPr>
                        <a:t>Name</a:t>
                      </a:r>
                      <a:endParaRPr lang="ko-KR" altLang="en-US" sz="12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200" dirty="0">
                          <a:latin typeface="Arial" panose="020B0604020202020204" pitchFamily="34" charset="0"/>
                          <a:cs typeface="Arial" panose="020B0604020202020204" pitchFamily="34" charset="0"/>
                        </a:rPr>
                        <a:t>Description</a:t>
                      </a: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0"/>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100" dirty="0">
                          <a:latin typeface="Arial" panose="020B0604020202020204" pitchFamily="34" charset="0"/>
                          <a:cs typeface="Arial" panose="020B0604020202020204" pitchFamily="34" charset="0"/>
                        </a:rPr>
                        <a:t>Home</a:t>
                      </a:r>
                      <a:endParaRPr lang="ko-KR" altLang="en-US" sz="11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ko-KR" sz="1100" dirty="0">
                          <a:latin typeface="Arial" panose="020B0604020202020204" pitchFamily="34" charset="0"/>
                          <a:cs typeface="Arial" panose="020B0604020202020204" pitchFamily="34" charset="0"/>
                        </a:rPr>
                        <a:t>Return to the main interface</a:t>
                      </a:r>
                      <a:endParaRPr lang="ko-KR" altLang="en-US" sz="11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100" dirty="0">
                          <a:latin typeface="Arial" panose="020B0604020202020204" pitchFamily="34" charset="0"/>
                          <a:cs typeface="Arial" panose="020B0604020202020204" pitchFamily="34" charset="0"/>
                        </a:rPr>
                        <a:t>Capture</a:t>
                      </a:r>
                      <a:endParaRPr lang="ko-KR" altLang="en-US" sz="11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100" dirty="0">
                          <a:latin typeface="Arial" panose="020B0604020202020204" pitchFamily="34" charset="0"/>
                          <a:cs typeface="Arial" panose="020B0604020202020204" pitchFamily="34" charset="0"/>
                        </a:rPr>
                        <a:t>Screen Capture (Make </a:t>
                      </a:r>
                      <a:r>
                        <a:rPr lang="en-US" altLang="ko-KR" sz="1100" dirty="0">
                          <a:solidFill>
                            <a:srgbClr val="FF0000"/>
                          </a:solidFill>
                          <a:latin typeface="Arial" panose="020B0604020202020204" pitchFamily="34" charset="0"/>
                          <a:cs typeface="Arial" panose="020B0604020202020204" pitchFamily="34" charset="0"/>
                        </a:rPr>
                        <a:t>.</a:t>
                      </a:r>
                      <a:r>
                        <a:rPr lang="en-US" altLang="ko-KR" sz="1100" dirty="0">
                          <a:latin typeface="Arial" panose="020B0604020202020204" pitchFamily="34" charset="0"/>
                          <a:cs typeface="Arial" panose="020B0604020202020204" pitchFamily="34" charset="0"/>
                        </a:rPr>
                        <a:t>bmp file)</a:t>
                      </a:r>
                      <a:endParaRPr lang="ko-KR" altLang="en-US" sz="11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100" dirty="0">
                          <a:latin typeface="Arial" panose="020B0604020202020204" pitchFamily="34" charset="0"/>
                          <a:cs typeface="Arial" panose="020B0604020202020204" pitchFamily="34" charset="0"/>
                        </a:rPr>
                        <a:t>Pen</a:t>
                      </a:r>
                      <a:endParaRPr lang="ko-KR" altLang="en-US" sz="11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100" dirty="0">
                          <a:latin typeface="Arial" panose="020B0604020202020204" pitchFamily="34" charset="0"/>
                          <a:cs typeface="Arial" panose="020B0604020202020204" pitchFamily="34" charset="0"/>
                        </a:rPr>
                        <a:t>Switch to Pen Menu</a:t>
                      </a:r>
                      <a:endParaRPr lang="ko-KR" altLang="en-US" sz="11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100" dirty="0">
                          <a:latin typeface="Arial" panose="020B0604020202020204" pitchFamily="34" charset="0"/>
                          <a:cs typeface="Arial" panose="020B0604020202020204" pitchFamily="34" charset="0"/>
                        </a:rPr>
                        <a:t>Exit</a:t>
                      </a:r>
                      <a:endParaRPr lang="ko-KR" altLang="en-US" sz="11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100" dirty="0">
                          <a:solidFill>
                            <a:schemeClr val="tx1"/>
                          </a:solidFill>
                          <a:latin typeface="Arial" panose="020B0604020202020204" pitchFamily="34" charset="0"/>
                          <a:cs typeface="Arial" panose="020B0604020202020204" pitchFamily="34" charset="0"/>
                        </a:rPr>
                        <a:t>Close Annotation</a:t>
                      </a:r>
                      <a:endParaRPr lang="ko-KR" altLang="en-US" sz="11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21" name="그룹 20"/>
          <p:cNvGrpSpPr/>
          <p:nvPr/>
        </p:nvGrpSpPr>
        <p:grpSpPr>
          <a:xfrm>
            <a:off x="2509605" y="1261980"/>
            <a:ext cx="1796038" cy="1851479"/>
            <a:chOff x="2513944" y="4242686"/>
            <a:chExt cx="1796038" cy="1851479"/>
          </a:xfrm>
        </p:grpSpPr>
        <p:pic>
          <p:nvPicPr>
            <p:cNvPr id="22" name="그림 21"/>
            <p:cNvPicPr>
              <a:picLocks noChangeAspect="1"/>
            </p:cNvPicPr>
            <p:nvPr/>
          </p:nvPicPr>
          <p:blipFill rotWithShape="1">
            <a:blip r:embed="rId2" cstate="print">
              <a:extLst>
                <a:ext uri="{28A0092B-C50C-407E-A947-70E740481C1C}">
                  <a14:useLocalDpi xmlns:a14="http://schemas.microsoft.com/office/drawing/2010/main" val="0"/>
                </a:ext>
              </a:extLst>
            </a:blip>
            <a:srcRect l="13333" t="51671" r="73675" b="24321"/>
            <a:stretch/>
          </p:blipFill>
          <p:spPr>
            <a:xfrm>
              <a:off x="2535321" y="4271672"/>
              <a:ext cx="1753285" cy="1822493"/>
            </a:xfrm>
            <a:prstGeom prst="rect">
              <a:avLst/>
            </a:prstGeom>
          </p:spPr>
        </p:pic>
        <p:sp>
          <p:nvSpPr>
            <p:cNvPr id="23" name="타원 22"/>
            <p:cNvSpPr/>
            <p:nvPr/>
          </p:nvSpPr>
          <p:spPr>
            <a:xfrm>
              <a:off x="2513944" y="4242686"/>
              <a:ext cx="1796038" cy="179603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1" name="직사각형 10"/>
          <p:cNvSpPr/>
          <p:nvPr/>
        </p:nvSpPr>
        <p:spPr>
          <a:xfrm>
            <a:off x="475200" y="565200"/>
            <a:ext cx="6034453" cy="276999"/>
          </a:xfrm>
          <a:prstGeom prst="rect">
            <a:avLst/>
          </a:prstGeom>
        </p:spPr>
        <p:txBody>
          <a:bodyPr wrap="square">
            <a:spAutoFit/>
          </a:bodyPr>
          <a:lstStyle/>
          <a:p>
            <a:r>
              <a:rPr kumimoji="1" lang="en-US" altLang="ko-KR" sz="1200" b="1" dirty="0" smtClean="0">
                <a:latin typeface="Arial" panose="020B0604020202020204" pitchFamily="34" charset="0"/>
                <a:cs typeface="Arial" panose="020B0604020202020204" pitchFamily="34" charset="0"/>
              </a:rPr>
              <a:t>5.3.1 </a:t>
            </a:r>
            <a:r>
              <a:rPr lang="en-US" altLang="ko-KR" sz="1200" b="1" dirty="0">
                <a:latin typeface="Arial" panose="020B0604020202020204" pitchFamily="34" charset="0"/>
                <a:cs typeface="Arial" panose="020B0604020202020204" pitchFamily="34" charset="0"/>
              </a:rPr>
              <a:t>Floating </a:t>
            </a:r>
            <a:r>
              <a:rPr lang="en-US" altLang="ko-KR" sz="1200" b="1" dirty="0" smtClean="0">
                <a:latin typeface="Arial" panose="020B0604020202020204" pitchFamily="34" charset="0"/>
                <a:cs typeface="Arial" panose="020B0604020202020204" pitchFamily="34" charset="0"/>
              </a:rPr>
              <a:t>Annotation overview</a:t>
            </a:r>
            <a:endParaRPr lang="ko-KR"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800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21</a:t>
            </a:fld>
            <a:endParaRPr lang="ko-KR" altLang="en-US"/>
          </a:p>
        </p:txBody>
      </p:sp>
      <p:sp>
        <p:nvSpPr>
          <p:cNvPr id="17" name="TextBox 16"/>
          <p:cNvSpPr txBox="1"/>
          <p:nvPr/>
        </p:nvSpPr>
        <p:spPr>
          <a:xfrm>
            <a:off x="475200" y="565200"/>
            <a:ext cx="6292176" cy="438582"/>
          </a:xfrm>
          <a:prstGeom prst="rect">
            <a:avLst/>
          </a:prstGeom>
          <a:noFill/>
        </p:spPr>
        <p:txBody>
          <a:bodyPr wrap="square" rtlCol="0">
            <a:spAutoFit/>
          </a:bodyPr>
          <a:lstStyle/>
          <a:p>
            <a:pPr indent="-271462" fontAlgn="base">
              <a:spcBef>
                <a:spcPct val="0"/>
              </a:spcBef>
              <a:spcAft>
                <a:spcPct val="0"/>
              </a:spcAft>
            </a:pPr>
            <a:r>
              <a:rPr kumimoji="1" lang="en-US" altLang="ko-KR" sz="1200" b="1" dirty="0" smtClean="0">
                <a:latin typeface="Arial" panose="020B0604020202020204" pitchFamily="34" charset="0"/>
                <a:ea typeface="+mj-ea"/>
                <a:cs typeface="Arial" panose="020B0604020202020204" pitchFamily="34" charset="0"/>
              </a:rPr>
              <a:t>5.4 </a:t>
            </a:r>
            <a:r>
              <a:rPr kumimoji="1" lang="en-US" altLang="ko-KR" sz="1200" b="1" dirty="0">
                <a:latin typeface="Arial" panose="020B0604020202020204" pitchFamily="34" charset="0"/>
                <a:ea typeface="+mj-ea"/>
                <a:cs typeface="Arial" panose="020B0604020202020204" pitchFamily="34" charset="0"/>
              </a:rPr>
              <a:t>External </a:t>
            </a:r>
            <a:r>
              <a:rPr kumimoji="1" lang="en-US" altLang="ko-KR" sz="1200" b="1" dirty="0" smtClean="0">
                <a:latin typeface="Arial" panose="020B0604020202020204" pitchFamily="34" charset="0"/>
                <a:ea typeface="+mj-ea"/>
                <a:cs typeface="Arial" panose="020B0604020202020204" pitchFamily="34" charset="0"/>
              </a:rPr>
              <a:t>Source</a:t>
            </a:r>
          </a:p>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Select External Source.</a:t>
            </a:r>
            <a:endParaRPr kumimoji="1" lang="en-US" altLang="ko-KR" sz="1000" dirty="0">
              <a:latin typeface="Arial" panose="020B0604020202020204" pitchFamily="34" charset="0"/>
              <a:ea typeface="+mj-ea"/>
              <a:cs typeface="Arial" panose="020B0604020202020204" pitchFamily="34" charset="0"/>
            </a:endParaRPr>
          </a:p>
        </p:txBody>
      </p:sp>
      <p:pic>
        <p:nvPicPr>
          <p:cNvPr id="18" name="그림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848" y="5520493"/>
            <a:ext cx="4771296" cy="2683854"/>
          </a:xfrm>
          <a:prstGeom prst="rect">
            <a:avLst/>
          </a:prstGeom>
        </p:spPr>
      </p:pic>
      <p:sp>
        <p:nvSpPr>
          <p:cNvPr id="22" name="TextBox 21"/>
          <p:cNvSpPr txBox="1"/>
          <p:nvPr/>
        </p:nvSpPr>
        <p:spPr>
          <a:xfrm>
            <a:off x="413239" y="8469790"/>
            <a:ext cx="6292176" cy="400110"/>
          </a:xfrm>
          <a:prstGeom prst="rect">
            <a:avLst/>
          </a:prstGeom>
          <a:noFill/>
        </p:spPr>
        <p:txBody>
          <a:bodyPr wrap="square" rtlCol="0">
            <a:spAutoFit/>
          </a:bodyPr>
          <a:lstStyle/>
          <a:p>
            <a:pPr marL="444500" fontAlgn="base">
              <a:spcBef>
                <a:spcPct val="0"/>
              </a:spcBef>
              <a:spcAft>
                <a:spcPct val="0"/>
              </a:spcAft>
            </a:pPr>
            <a:r>
              <a:rPr kumimoji="1" lang="en-US" altLang="ko-KR" sz="1000" dirty="0" smtClean="0">
                <a:latin typeface="맑은 고딕" panose="020B0503020000020004" pitchFamily="50" charset="-127"/>
                <a:ea typeface="맑은 고딕" pitchFamily="50" charset="-127"/>
                <a:cs typeface="Arial" panose="020B0604020202020204" pitchFamily="34" charset="0"/>
              </a:rPr>
              <a:t>The green light cones on when the connection with the external device is successful.</a:t>
            </a:r>
          </a:p>
          <a:p>
            <a:pPr marL="444500" fontAlgn="base">
              <a:spcBef>
                <a:spcPct val="0"/>
              </a:spcBef>
              <a:spcAft>
                <a:spcPct val="0"/>
              </a:spcAft>
            </a:pPr>
            <a:r>
              <a:rPr kumimoji="1" lang="en-US" altLang="ko-KR" sz="1000" dirty="0" smtClean="0">
                <a:latin typeface="맑은 고딕" panose="020B0503020000020004" pitchFamily="50" charset="-127"/>
                <a:ea typeface="맑은 고딕" pitchFamily="50" charset="-127"/>
                <a:cs typeface="Arial" panose="020B0604020202020204" pitchFamily="34" charset="0"/>
              </a:rPr>
              <a:t>On the corresponding external input screen, To move, touch the appropriate external input</a:t>
            </a:r>
          </a:p>
        </p:txBody>
      </p:sp>
      <p:pic>
        <p:nvPicPr>
          <p:cNvPr id="24" name="그림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678" y="5514787"/>
            <a:ext cx="4771296" cy="2683854"/>
          </a:xfrm>
          <a:prstGeom prst="rect">
            <a:avLst/>
          </a:prstGeom>
        </p:spPr>
      </p:pic>
      <p:sp>
        <p:nvSpPr>
          <p:cNvPr id="25" name="모서리가 둥근 직사각형 24"/>
          <p:cNvSpPr/>
          <p:nvPr/>
        </p:nvSpPr>
        <p:spPr>
          <a:xfrm>
            <a:off x="1250955" y="6061166"/>
            <a:ext cx="1072161" cy="1430215"/>
          </a:xfrm>
          <a:prstGeom prst="roundRect">
            <a:avLst/>
          </a:prstGeom>
          <a:no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맑은 고딕" panose="020B0503020000020004" pitchFamily="50" charset="-127"/>
              <a:ea typeface="맑은 고딕" panose="020B0503020000020004" pitchFamily="50" charset="-127"/>
              <a:cs typeface="Arial" panose="020B0604020202020204" pitchFamily="34" charset="0"/>
            </a:endParaRPr>
          </a:p>
        </p:txBody>
      </p:sp>
      <p:cxnSp>
        <p:nvCxnSpPr>
          <p:cNvPr id="26" name="직선 화살표 연결선 25"/>
          <p:cNvCxnSpPr/>
          <p:nvPr/>
        </p:nvCxnSpPr>
        <p:spPr>
          <a:xfrm>
            <a:off x="1746916" y="7506281"/>
            <a:ext cx="0" cy="943724"/>
          </a:xfrm>
          <a:prstGeom prst="straightConnector1">
            <a:avLst/>
          </a:prstGeom>
          <a:ln w="190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 name="그림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848" y="1508359"/>
            <a:ext cx="4771296" cy="2683855"/>
          </a:xfrm>
          <a:prstGeom prst="rect">
            <a:avLst/>
          </a:prstGeom>
        </p:spPr>
      </p:pic>
      <p:sp>
        <p:nvSpPr>
          <p:cNvPr id="19" name="타원 18"/>
          <p:cNvSpPr/>
          <p:nvPr/>
        </p:nvSpPr>
        <p:spPr>
          <a:xfrm>
            <a:off x="3294825" y="3937000"/>
            <a:ext cx="299671" cy="255214"/>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0" name="그룹 19"/>
          <p:cNvGrpSpPr/>
          <p:nvPr/>
        </p:nvGrpSpPr>
        <p:grpSpPr>
          <a:xfrm>
            <a:off x="3236040" y="4192214"/>
            <a:ext cx="417239" cy="524040"/>
            <a:chOff x="-166812" y="5187016"/>
            <a:chExt cx="1343025" cy="1676400"/>
          </a:xfrm>
          <a:effectLst>
            <a:outerShdw blurRad="50800" dist="38100" dir="5400000" algn="t" rotWithShape="0">
              <a:prstClr val="black">
                <a:alpha val="40000"/>
              </a:prstClr>
            </a:outerShdw>
          </a:effectLst>
        </p:grpSpPr>
        <p:sp>
          <p:nvSpPr>
            <p:cNvPr id="21" name="Freeform 12"/>
            <p:cNvSpPr>
              <a:spLocks/>
            </p:cNvSpPr>
            <p:nvPr/>
          </p:nvSpPr>
          <p:spPr bwMode="auto">
            <a:xfrm>
              <a:off x="-108074" y="5242579"/>
              <a:ext cx="1231900" cy="1565275"/>
            </a:xfrm>
            <a:custGeom>
              <a:avLst/>
              <a:gdLst>
                <a:gd name="T0" fmla="*/ 1403 w 1506"/>
                <a:gd name="T1" fmla="*/ 717 h 1912"/>
                <a:gd name="T2" fmla="*/ 1301 w 1506"/>
                <a:gd name="T3" fmla="*/ 819 h 1912"/>
                <a:gd name="T4" fmla="*/ 1301 w 1506"/>
                <a:gd name="T5" fmla="*/ 1058 h 1912"/>
                <a:gd name="T6" fmla="*/ 1267 w 1506"/>
                <a:gd name="T7" fmla="*/ 1093 h 1912"/>
                <a:gd name="T8" fmla="*/ 1233 w 1506"/>
                <a:gd name="T9" fmla="*/ 1058 h 1912"/>
                <a:gd name="T10" fmla="*/ 1233 w 1506"/>
                <a:gd name="T11" fmla="*/ 819 h 1912"/>
                <a:gd name="T12" fmla="*/ 1233 w 1506"/>
                <a:gd name="T13" fmla="*/ 649 h 1912"/>
                <a:gd name="T14" fmla="*/ 1130 w 1506"/>
                <a:gd name="T15" fmla="*/ 546 h 1912"/>
                <a:gd name="T16" fmla="*/ 1028 w 1506"/>
                <a:gd name="T17" fmla="*/ 649 h 1912"/>
                <a:gd name="T18" fmla="*/ 1028 w 1506"/>
                <a:gd name="T19" fmla="*/ 1024 h 1912"/>
                <a:gd name="T20" fmla="*/ 994 w 1506"/>
                <a:gd name="T21" fmla="*/ 1058 h 1912"/>
                <a:gd name="T22" fmla="*/ 959 w 1506"/>
                <a:gd name="T23" fmla="*/ 1024 h 1912"/>
                <a:gd name="T24" fmla="*/ 959 w 1506"/>
                <a:gd name="T25" fmla="*/ 649 h 1912"/>
                <a:gd name="T26" fmla="*/ 959 w 1506"/>
                <a:gd name="T27" fmla="*/ 512 h 1912"/>
                <a:gd name="T28" fmla="*/ 857 w 1506"/>
                <a:gd name="T29" fmla="*/ 410 h 1912"/>
                <a:gd name="T30" fmla="*/ 755 w 1506"/>
                <a:gd name="T31" fmla="*/ 512 h 1912"/>
                <a:gd name="T32" fmla="*/ 755 w 1506"/>
                <a:gd name="T33" fmla="*/ 649 h 1912"/>
                <a:gd name="T34" fmla="*/ 755 w 1506"/>
                <a:gd name="T35" fmla="*/ 1058 h 1912"/>
                <a:gd name="T36" fmla="*/ 721 w 1506"/>
                <a:gd name="T37" fmla="*/ 1093 h 1912"/>
                <a:gd name="T38" fmla="*/ 686 w 1506"/>
                <a:gd name="T39" fmla="*/ 1058 h 1912"/>
                <a:gd name="T40" fmla="*/ 686 w 1506"/>
                <a:gd name="T41" fmla="*/ 649 h 1912"/>
                <a:gd name="T42" fmla="*/ 686 w 1506"/>
                <a:gd name="T43" fmla="*/ 103 h 1912"/>
                <a:gd name="T44" fmla="*/ 584 w 1506"/>
                <a:gd name="T45" fmla="*/ 0 h 1912"/>
                <a:gd name="T46" fmla="*/ 482 w 1506"/>
                <a:gd name="T47" fmla="*/ 103 h 1912"/>
                <a:gd name="T48" fmla="*/ 482 w 1506"/>
                <a:gd name="T49" fmla="*/ 990 h 1912"/>
                <a:gd name="T50" fmla="*/ 481 w 1506"/>
                <a:gd name="T51" fmla="*/ 993 h 1912"/>
                <a:gd name="T52" fmla="*/ 506 w 1506"/>
                <a:gd name="T53" fmla="*/ 1041 h 1912"/>
                <a:gd name="T54" fmla="*/ 492 w 1506"/>
                <a:gd name="T55" fmla="*/ 1086 h 1912"/>
                <a:gd name="T56" fmla="*/ 478 w 1506"/>
                <a:gd name="T57" fmla="*/ 1093 h 1912"/>
                <a:gd name="T58" fmla="*/ 447 w 1506"/>
                <a:gd name="T59" fmla="*/ 1072 h 1912"/>
                <a:gd name="T60" fmla="*/ 413 w 1506"/>
                <a:gd name="T61" fmla="*/ 1004 h 1912"/>
                <a:gd name="T62" fmla="*/ 411 w 1506"/>
                <a:gd name="T63" fmla="*/ 998 h 1912"/>
                <a:gd name="T64" fmla="*/ 359 w 1506"/>
                <a:gd name="T65" fmla="*/ 918 h 1912"/>
                <a:gd name="T66" fmla="*/ 58 w 1506"/>
                <a:gd name="T67" fmla="*/ 796 h 1912"/>
                <a:gd name="T68" fmla="*/ 24 w 1506"/>
                <a:gd name="T69" fmla="*/ 813 h 1912"/>
                <a:gd name="T70" fmla="*/ 0 w 1506"/>
                <a:gd name="T71" fmla="*/ 843 h 1912"/>
                <a:gd name="T72" fmla="*/ 31 w 1506"/>
                <a:gd name="T73" fmla="*/ 881 h 1912"/>
                <a:gd name="T74" fmla="*/ 304 w 1506"/>
                <a:gd name="T75" fmla="*/ 1246 h 1912"/>
                <a:gd name="T76" fmla="*/ 503 w 1506"/>
                <a:gd name="T77" fmla="*/ 1510 h 1912"/>
                <a:gd name="T78" fmla="*/ 574 w 1506"/>
                <a:gd name="T79" fmla="*/ 1564 h 1912"/>
                <a:gd name="T80" fmla="*/ 635 w 1506"/>
                <a:gd name="T81" fmla="*/ 1611 h 1912"/>
                <a:gd name="T82" fmla="*/ 639 w 1506"/>
                <a:gd name="T83" fmla="*/ 1659 h 1912"/>
                <a:gd name="T84" fmla="*/ 615 w 1506"/>
                <a:gd name="T85" fmla="*/ 1673 h 1912"/>
                <a:gd name="T86" fmla="*/ 594 w 1506"/>
                <a:gd name="T87" fmla="*/ 1666 h 1912"/>
                <a:gd name="T88" fmla="*/ 536 w 1506"/>
                <a:gd name="T89" fmla="*/ 1622 h 1912"/>
                <a:gd name="T90" fmla="*/ 516 w 1506"/>
                <a:gd name="T91" fmla="*/ 1608 h 1912"/>
                <a:gd name="T92" fmla="*/ 516 w 1506"/>
                <a:gd name="T93" fmla="*/ 1639 h 1912"/>
                <a:gd name="T94" fmla="*/ 789 w 1506"/>
                <a:gd name="T95" fmla="*/ 1912 h 1912"/>
                <a:gd name="T96" fmla="*/ 1130 w 1506"/>
                <a:gd name="T97" fmla="*/ 1912 h 1912"/>
                <a:gd name="T98" fmla="*/ 1396 w 1506"/>
                <a:gd name="T99" fmla="*/ 1697 h 1912"/>
                <a:gd name="T100" fmla="*/ 1405 w 1506"/>
                <a:gd name="T101" fmla="*/ 1660 h 1912"/>
                <a:gd name="T102" fmla="*/ 1359 w 1506"/>
                <a:gd name="T103" fmla="*/ 1673 h 1912"/>
                <a:gd name="T104" fmla="*/ 1342 w 1506"/>
                <a:gd name="T105" fmla="*/ 1673 h 1912"/>
                <a:gd name="T106" fmla="*/ 1332 w 1506"/>
                <a:gd name="T107" fmla="*/ 1673 h 1912"/>
                <a:gd name="T108" fmla="*/ 1297 w 1506"/>
                <a:gd name="T109" fmla="*/ 1649 h 1912"/>
                <a:gd name="T110" fmla="*/ 1321 w 1506"/>
                <a:gd name="T111" fmla="*/ 1608 h 1912"/>
                <a:gd name="T112" fmla="*/ 1342 w 1506"/>
                <a:gd name="T113" fmla="*/ 1605 h 1912"/>
                <a:gd name="T114" fmla="*/ 1471 w 1506"/>
                <a:gd name="T115" fmla="*/ 1529 h 1912"/>
                <a:gd name="T116" fmla="*/ 1479 w 1506"/>
                <a:gd name="T117" fmla="*/ 1518 h 1912"/>
                <a:gd name="T118" fmla="*/ 1506 w 1506"/>
                <a:gd name="T119" fmla="*/ 1366 h 1912"/>
                <a:gd name="T120" fmla="*/ 1506 w 1506"/>
                <a:gd name="T121" fmla="*/ 819 h 1912"/>
                <a:gd name="T122" fmla="*/ 1403 w 1506"/>
                <a:gd name="T123" fmla="*/ 717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6" h="1912">
                  <a:moveTo>
                    <a:pt x="1403" y="717"/>
                  </a:moveTo>
                  <a:cubicBezTo>
                    <a:pt x="1345" y="717"/>
                    <a:pt x="1301" y="761"/>
                    <a:pt x="1301" y="819"/>
                  </a:cubicBezTo>
                  <a:cubicBezTo>
                    <a:pt x="1301" y="1058"/>
                    <a:pt x="1301" y="1058"/>
                    <a:pt x="1301" y="1058"/>
                  </a:cubicBezTo>
                  <a:cubicBezTo>
                    <a:pt x="1301" y="1079"/>
                    <a:pt x="1287" y="1093"/>
                    <a:pt x="1267" y="1093"/>
                  </a:cubicBezTo>
                  <a:cubicBezTo>
                    <a:pt x="1246" y="1093"/>
                    <a:pt x="1233" y="1079"/>
                    <a:pt x="1233" y="1058"/>
                  </a:cubicBezTo>
                  <a:cubicBezTo>
                    <a:pt x="1233" y="819"/>
                    <a:pt x="1233" y="819"/>
                    <a:pt x="1233" y="819"/>
                  </a:cubicBezTo>
                  <a:cubicBezTo>
                    <a:pt x="1233" y="649"/>
                    <a:pt x="1233" y="649"/>
                    <a:pt x="1233" y="649"/>
                  </a:cubicBezTo>
                  <a:cubicBezTo>
                    <a:pt x="1233" y="591"/>
                    <a:pt x="1188" y="546"/>
                    <a:pt x="1130" y="546"/>
                  </a:cubicBezTo>
                  <a:cubicBezTo>
                    <a:pt x="1072" y="546"/>
                    <a:pt x="1028" y="591"/>
                    <a:pt x="1028" y="649"/>
                  </a:cubicBezTo>
                  <a:cubicBezTo>
                    <a:pt x="1028" y="1024"/>
                    <a:pt x="1028" y="1024"/>
                    <a:pt x="1028" y="1024"/>
                  </a:cubicBezTo>
                  <a:cubicBezTo>
                    <a:pt x="1028" y="1045"/>
                    <a:pt x="1014" y="1058"/>
                    <a:pt x="994" y="1058"/>
                  </a:cubicBezTo>
                  <a:cubicBezTo>
                    <a:pt x="973" y="1058"/>
                    <a:pt x="959" y="1045"/>
                    <a:pt x="959" y="1024"/>
                  </a:cubicBezTo>
                  <a:cubicBezTo>
                    <a:pt x="959" y="649"/>
                    <a:pt x="959" y="649"/>
                    <a:pt x="959" y="649"/>
                  </a:cubicBezTo>
                  <a:cubicBezTo>
                    <a:pt x="959" y="512"/>
                    <a:pt x="959" y="512"/>
                    <a:pt x="959" y="512"/>
                  </a:cubicBezTo>
                  <a:cubicBezTo>
                    <a:pt x="959" y="454"/>
                    <a:pt x="915" y="410"/>
                    <a:pt x="857" y="410"/>
                  </a:cubicBezTo>
                  <a:cubicBezTo>
                    <a:pt x="799" y="410"/>
                    <a:pt x="755" y="454"/>
                    <a:pt x="755" y="512"/>
                  </a:cubicBezTo>
                  <a:cubicBezTo>
                    <a:pt x="755" y="649"/>
                    <a:pt x="755" y="649"/>
                    <a:pt x="755" y="649"/>
                  </a:cubicBezTo>
                  <a:cubicBezTo>
                    <a:pt x="755" y="1058"/>
                    <a:pt x="755" y="1058"/>
                    <a:pt x="755" y="1058"/>
                  </a:cubicBezTo>
                  <a:cubicBezTo>
                    <a:pt x="755" y="1079"/>
                    <a:pt x="741" y="1093"/>
                    <a:pt x="721" y="1093"/>
                  </a:cubicBezTo>
                  <a:cubicBezTo>
                    <a:pt x="700" y="1093"/>
                    <a:pt x="686" y="1079"/>
                    <a:pt x="686" y="1058"/>
                  </a:cubicBezTo>
                  <a:cubicBezTo>
                    <a:pt x="686" y="649"/>
                    <a:pt x="686" y="649"/>
                    <a:pt x="686" y="649"/>
                  </a:cubicBezTo>
                  <a:cubicBezTo>
                    <a:pt x="686" y="103"/>
                    <a:pt x="686" y="103"/>
                    <a:pt x="686" y="103"/>
                  </a:cubicBezTo>
                  <a:cubicBezTo>
                    <a:pt x="686" y="45"/>
                    <a:pt x="642" y="0"/>
                    <a:pt x="584" y="0"/>
                  </a:cubicBezTo>
                  <a:cubicBezTo>
                    <a:pt x="526" y="0"/>
                    <a:pt x="482" y="45"/>
                    <a:pt x="482" y="103"/>
                  </a:cubicBezTo>
                  <a:cubicBezTo>
                    <a:pt x="482" y="990"/>
                    <a:pt x="482" y="990"/>
                    <a:pt x="482" y="990"/>
                  </a:cubicBezTo>
                  <a:cubicBezTo>
                    <a:pt x="482" y="991"/>
                    <a:pt x="482" y="992"/>
                    <a:pt x="481" y="993"/>
                  </a:cubicBezTo>
                  <a:cubicBezTo>
                    <a:pt x="506" y="1041"/>
                    <a:pt x="506" y="1041"/>
                    <a:pt x="506" y="1041"/>
                  </a:cubicBezTo>
                  <a:cubicBezTo>
                    <a:pt x="512" y="1058"/>
                    <a:pt x="506" y="1079"/>
                    <a:pt x="492" y="1086"/>
                  </a:cubicBezTo>
                  <a:cubicBezTo>
                    <a:pt x="488" y="1093"/>
                    <a:pt x="485" y="1093"/>
                    <a:pt x="478" y="1093"/>
                  </a:cubicBezTo>
                  <a:cubicBezTo>
                    <a:pt x="465" y="1093"/>
                    <a:pt x="454" y="1086"/>
                    <a:pt x="447" y="1072"/>
                  </a:cubicBezTo>
                  <a:cubicBezTo>
                    <a:pt x="413" y="1004"/>
                    <a:pt x="413" y="1004"/>
                    <a:pt x="413" y="1004"/>
                  </a:cubicBezTo>
                  <a:cubicBezTo>
                    <a:pt x="413" y="1002"/>
                    <a:pt x="412" y="1000"/>
                    <a:pt x="411" y="998"/>
                  </a:cubicBezTo>
                  <a:cubicBezTo>
                    <a:pt x="359" y="918"/>
                    <a:pt x="359" y="918"/>
                    <a:pt x="359" y="918"/>
                  </a:cubicBezTo>
                  <a:cubicBezTo>
                    <a:pt x="294" y="806"/>
                    <a:pt x="147" y="765"/>
                    <a:pt x="58" y="796"/>
                  </a:cubicBezTo>
                  <a:cubicBezTo>
                    <a:pt x="48" y="799"/>
                    <a:pt x="38" y="806"/>
                    <a:pt x="24" y="813"/>
                  </a:cubicBezTo>
                  <a:cubicBezTo>
                    <a:pt x="0" y="826"/>
                    <a:pt x="0" y="833"/>
                    <a:pt x="0" y="843"/>
                  </a:cubicBezTo>
                  <a:cubicBezTo>
                    <a:pt x="7" y="850"/>
                    <a:pt x="21" y="867"/>
                    <a:pt x="31" y="881"/>
                  </a:cubicBezTo>
                  <a:cubicBezTo>
                    <a:pt x="92" y="953"/>
                    <a:pt x="222" y="1099"/>
                    <a:pt x="304" y="1246"/>
                  </a:cubicBezTo>
                  <a:cubicBezTo>
                    <a:pt x="304" y="1246"/>
                    <a:pt x="401" y="1404"/>
                    <a:pt x="503" y="1510"/>
                  </a:cubicBezTo>
                  <a:cubicBezTo>
                    <a:pt x="526" y="1530"/>
                    <a:pt x="550" y="1547"/>
                    <a:pt x="574" y="1564"/>
                  </a:cubicBezTo>
                  <a:cubicBezTo>
                    <a:pt x="594" y="1577"/>
                    <a:pt x="615" y="1591"/>
                    <a:pt x="635" y="1611"/>
                  </a:cubicBezTo>
                  <a:cubicBezTo>
                    <a:pt x="649" y="1625"/>
                    <a:pt x="652" y="1645"/>
                    <a:pt x="639" y="1659"/>
                  </a:cubicBezTo>
                  <a:cubicBezTo>
                    <a:pt x="635" y="1669"/>
                    <a:pt x="625" y="1673"/>
                    <a:pt x="615" y="1673"/>
                  </a:cubicBezTo>
                  <a:cubicBezTo>
                    <a:pt x="608" y="1673"/>
                    <a:pt x="601" y="1669"/>
                    <a:pt x="594" y="1666"/>
                  </a:cubicBezTo>
                  <a:cubicBezTo>
                    <a:pt x="574" y="1649"/>
                    <a:pt x="557" y="1639"/>
                    <a:pt x="536" y="1622"/>
                  </a:cubicBezTo>
                  <a:cubicBezTo>
                    <a:pt x="529" y="1617"/>
                    <a:pt x="522" y="1613"/>
                    <a:pt x="516" y="1608"/>
                  </a:cubicBezTo>
                  <a:cubicBezTo>
                    <a:pt x="516" y="1639"/>
                    <a:pt x="516" y="1639"/>
                    <a:pt x="516" y="1639"/>
                  </a:cubicBezTo>
                  <a:cubicBezTo>
                    <a:pt x="516" y="1789"/>
                    <a:pt x="639" y="1912"/>
                    <a:pt x="789" y="1912"/>
                  </a:cubicBezTo>
                  <a:cubicBezTo>
                    <a:pt x="1130" y="1912"/>
                    <a:pt x="1130" y="1912"/>
                    <a:pt x="1130" y="1912"/>
                  </a:cubicBezTo>
                  <a:cubicBezTo>
                    <a:pt x="1246" y="1912"/>
                    <a:pt x="1372" y="1813"/>
                    <a:pt x="1396" y="1697"/>
                  </a:cubicBezTo>
                  <a:cubicBezTo>
                    <a:pt x="1399" y="1684"/>
                    <a:pt x="1402" y="1671"/>
                    <a:pt x="1405" y="1660"/>
                  </a:cubicBezTo>
                  <a:cubicBezTo>
                    <a:pt x="1390" y="1664"/>
                    <a:pt x="1375" y="1669"/>
                    <a:pt x="1359" y="1673"/>
                  </a:cubicBezTo>
                  <a:cubicBezTo>
                    <a:pt x="1342" y="1673"/>
                    <a:pt x="1342" y="1673"/>
                    <a:pt x="1342" y="1673"/>
                  </a:cubicBezTo>
                  <a:cubicBezTo>
                    <a:pt x="1338" y="1673"/>
                    <a:pt x="1335" y="1673"/>
                    <a:pt x="1332" y="1673"/>
                  </a:cubicBezTo>
                  <a:cubicBezTo>
                    <a:pt x="1318" y="1673"/>
                    <a:pt x="1304" y="1663"/>
                    <a:pt x="1297" y="1649"/>
                  </a:cubicBezTo>
                  <a:cubicBezTo>
                    <a:pt x="1294" y="1632"/>
                    <a:pt x="1304" y="1611"/>
                    <a:pt x="1321" y="1608"/>
                  </a:cubicBezTo>
                  <a:cubicBezTo>
                    <a:pt x="1342" y="1605"/>
                    <a:pt x="1342" y="1605"/>
                    <a:pt x="1342" y="1605"/>
                  </a:cubicBezTo>
                  <a:cubicBezTo>
                    <a:pt x="1417" y="1584"/>
                    <a:pt x="1458" y="1574"/>
                    <a:pt x="1471" y="1529"/>
                  </a:cubicBezTo>
                  <a:cubicBezTo>
                    <a:pt x="1473" y="1525"/>
                    <a:pt x="1476" y="1521"/>
                    <a:pt x="1479" y="1518"/>
                  </a:cubicBezTo>
                  <a:cubicBezTo>
                    <a:pt x="1493" y="1480"/>
                    <a:pt x="1506" y="1429"/>
                    <a:pt x="1506" y="1366"/>
                  </a:cubicBezTo>
                  <a:cubicBezTo>
                    <a:pt x="1506" y="819"/>
                    <a:pt x="1506" y="819"/>
                    <a:pt x="1506" y="819"/>
                  </a:cubicBezTo>
                  <a:cubicBezTo>
                    <a:pt x="1506" y="761"/>
                    <a:pt x="1461" y="717"/>
                    <a:pt x="1403" y="7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31" name="Freeform 13"/>
            <p:cNvSpPr>
              <a:spLocks noEditPoints="1"/>
            </p:cNvSpPr>
            <p:nvPr/>
          </p:nvSpPr>
          <p:spPr bwMode="auto">
            <a:xfrm>
              <a:off x="-166812" y="5187016"/>
              <a:ext cx="1343025" cy="1676400"/>
            </a:xfrm>
            <a:custGeom>
              <a:avLst/>
              <a:gdLst>
                <a:gd name="T0" fmla="*/ 1368 w 1641"/>
                <a:gd name="T1" fmla="*/ 751 h 2048"/>
                <a:gd name="T2" fmla="*/ 1198 w 1641"/>
                <a:gd name="T3" fmla="*/ 546 h 2048"/>
                <a:gd name="T4" fmla="*/ 925 w 1641"/>
                <a:gd name="T5" fmla="*/ 410 h 2048"/>
                <a:gd name="T6" fmla="*/ 822 w 1641"/>
                <a:gd name="T7" fmla="*/ 171 h 2048"/>
                <a:gd name="T8" fmla="*/ 481 w 1641"/>
                <a:gd name="T9" fmla="*/ 171 h 2048"/>
                <a:gd name="T10" fmla="*/ 99 w 1641"/>
                <a:gd name="T11" fmla="*/ 799 h 2048"/>
                <a:gd name="T12" fmla="*/ 3 w 1641"/>
                <a:gd name="T13" fmla="*/ 915 h 2048"/>
                <a:gd name="T14" fmla="*/ 314 w 1641"/>
                <a:gd name="T15" fmla="*/ 1348 h 2048"/>
                <a:gd name="T16" fmla="*/ 515 w 1641"/>
                <a:gd name="T17" fmla="*/ 1707 h 2048"/>
                <a:gd name="T18" fmla="*/ 1198 w 1641"/>
                <a:gd name="T19" fmla="*/ 2048 h 2048"/>
                <a:gd name="T20" fmla="*/ 1566 w 1641"/>
                <a:gd name="T21" fmla="*/ 1696 h 2048"/>
                <a:gd name="T22" fmla="*/ 1641 w 1641"/>
                <a:gd name="T23" fmla="*/ 887 h 2048"/>
                <a:gd name="T24" fmla="*/ 1577 w 1641"/>
                <a:gd name="T25" fmla="*/ 1434 h 2048"/>
                <a:gd name="T26" fmla="*/ 1542 w 1641"/>
                <a:gd name="T27" fmla="*/ 1597 h 2048"/>
                <a:gd name="T28" fmla="*/ 1392 w 1641"/>
                <a:gd name="T29" fmla="*/ 1676 h 2048"/>
                <a:gd name="T30" fmla="*/ 1403 w 1641"/>
                <a:gd name="T31" fmla="*/ 1741 h 2048"/>
                <a:gd name="T32" fmla="*/ 1430 w 1641"/>
                <a:gd name="T33" fmla="*/ 1741 h 2048"/>
                <a:gd name="T34" fmla="*/ 1467 w 1641"/>
                <a:gd name="T35" fmla="*/ 1765 h 2048"/>
                <a:gd name="T36" fmla="*/ 860 w 1641"/>
                <a:gd name="T37" fmla="*/ 1980 h 2048"/>
                <a:gd name="T38" fmla="*/ 587 w 1641"/>
                <a:gd name="T39" fmla="*/ 1676 h 2048"/>
                <a:gd name="T40" fmla="*/ 665 w 1641"/>
                <a:gd name="T41" fmla="*/ 1734 h 2048"/>
                <a:gd name="T42" fmla="*/ 710 w 1641"/>
                <a:gd name="T43" fmla="*/ 1727 h 2048"/>
                <a:gd name="T44" fmla="*/ 645 w 1641"/>
                <a:gd name="T45" fmla="*/ 1632 h 2048"/>
                <a:gd name="T46" fmla="*/ 375 w 1641"/>
                <a:gd name="T47" fmla="*/ 1314 h 2048"/>
                <a:gd name="T48" fmla="*/ 71 w 1641"/>
                <a:gd name="T49" fmla="*/ 911 h 2048"/>
                <a:gd name="T50" fmla="*/ 129 w 1641"/>
                <a:gd name="T51" fmla="*/ 864 h 2048"/>
                <a:gd name="T52" fmla="*/ 482 w 1641"/>
                <a:gd name="T53" fmla="*/ 1066 h 2048"/>
                <a:gd name="T54" fmla="*/ 518 w 1641"/>
                <a:gd name="T55" fmla="*/ 1140 h 2048"/>
                <a:gd name="T56" fmla="*/ 563 w 1641"/>
                <a:gd name="T57" fmla="*/ 1154 h 2048"/>
                <a:gd name="T58" fmla="*/ 552 w 1641"/>
                <a:gd name="T59" fmla="*/ 1061 h 2048"/>
                <a:gd name="T60" fmla="*/ 553 w 1641"/>
                <a:gd name="T61" fmla="*/ 171 h 2048"/>
                <a:gd name="T62" fmla="*/ 757 w 1641"/>
                <a:gd name="T63" fmla="*/ 171 h 2048"/>
                <a:gd name="T64" fmla="*/ 757 w 1641"/>
                <a:gd name="T65" fmla="*/ 1126 h 2048"/>
                <a:gd name="T66" fmla="*/ 826 w 1641"/>
                <a:gd name="T67" fmla="*/ 1126 h 2048"/>
                <a:gd name="T68" fmla="*/ 826 w 1641"/>
                <a:gd name="T69" fmla="*/ 580 h 2048"/>
                <a:gd name="T70" fmla="*/ 1030 w 1641"/>
                <a:gd name="T71" fmla="*/ 580 h 2048"/>
                <a:gd name="T72" fmla="*/ 1030 w 1641"/>
                <a:gd name="T73" fmla="*/ 1092 h 2048"/>
                <a:gd name="T74" fmla="*/ 1099 w 1641"/>
                <a:gd name="T75" fmla="*/ 1092 h 2048"/>
                <a:gd name="T76" fmla="*/ 1201 w 1641"/>
                <a:gd name="T77" fmla="*/ 614 h 2048"/>
                <a:gd name="T78" fmla="*/ 1304 w 1641"/>
                <a:gd name="T79" fmla="*/ 887 h 2048"/>
                <a:gd name="T80" fmla="*/ 1338 w 1641"/>
                <a:gd name="T81" fmla="*/ 1161 h 2048"/>
                <a:gd name="T82" fmla="*/ 1372 w 1641"/>
                <a:gd name="T83" fmla="*/ 887 h 2048"/>
                <a:gd name="T84" fmla="*/ 1577 w 1641"/>
                <a:gd name="T85" fmla="*/ 8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1" h="2048">
                  <a:moveTo>
                    <a:pt x="1471" y="717"/>
                  </a:moveTo>
                  <a:cubicBezTo>
                    <a:pt x="1433" y="717"/>
                    <a:pt x="1396" y="730"/>
                    <a:pt x="1368" y="751"/>
                  </a:cubicBezTo>
                  <a:cubicBezTo>
                    <a:pt x="1368" y="717"/>
                    <a:pt x="1368" y="717"/>
                    <a:pt x="1368" y="717"/>
                  </a:cubicBezTo>
                  <a:cubicBezTo>
                    <a:pt x="1368" y="621"/>
                    <a:pt x="1293" y="546"/>
                    <a:pt x="1198" y="546"/>
                  </a:cubicBezTo>
                  <a:cubicBezTo>
                    <a:pt x="1160" y="546"/>
                    <a:pt x="1123" y="560"/>
                    <a:pt x="1095" y="580"/>
                  </a:cubicBezTo>
                  <a:cubicBezTo>
                    <a:pt x="1095" y="485"/>
                    <a:pt x="1020" y="410"/>
                    <a:pt x="925" y="410"/>
                  </a:cubicBezTo>
                  <a:cubicBezTo>
                    <a:pt x="887" y="410"/>
                    <a:pt x="850" y="423"/>
                    <a:pt x="822" y="444"/>
                  </a:cubicBezTo>
                  <a:cubicBezTo>
                    <a:pt x="822" y="171"/>
                    <a:pt x="822" y="171"/>
                    <a:pt x="822" y="171"/>
                  </a:cubicBezTo>
                  <a:cubicBezTo>
                    <a:pt x="822" y="75"/>
                    <a:pt x="747" y="0"/>
                    <a:pt x="652" y="0"/>
                  </a:cubicBezTo>
                  <a:cubicBezTo>
                    <a:pt x="556" y="0"/>
                    <a:pt x="481" y="75"/>
                    <a:pt x="481" y="171"/>
                  </a:cubicBezTo>
                  <a:cubicBezTo>
                    <a:pt x="481" y="945"/>
                    <a:pt x="481" y="945"/>
                    <a:pt x="481" y="945"/>
                  </a:cubicBezTo>
                  <a:cubicBezTo>
                    <a:pt x="406" y="816"/>
                    <a:pt x="232" y="751"/>
                    <a:pt x="99" y="799"/>
                  </a:cubicBezTo>
                  <a:cubicBezTo>
                    <a:pt x="82" y="802"/>
                    <a:pt x="68" y="812"/>
                    <a:pt x="51" y="823"/>
                  </a:cubicBezTo>
                  <a:cubicBezTo>
                    <a:pt x="0" y="857"/>
                    <a:pt x="3" y="901"/>
                    <a:pt x="3" y="915"/>
                  </a:cubicBezTo>
                  <a:cubicBezTo>
                    <a:pt x="0" y="935"/>
                    <a:pt x="3" y="939"/>
                    <a:pt x="51" y="993"/>
                  </a:cubicBezTo>
                  <a:cubicBezTo>
                    <a:pt x="109" y="1062"/>
                    <a:pt x="235" y="1205"/>
                    <a:pt x="314" y="1348"/>
                  </a:cubicBezTo>
                  <a:cubicBezTo>
                    <a:pt x="321" y="1355"/>
                    <a:pt x="413" y="1505"/>
                    <a:pt x="515" y="1618"/>
                  </a:cubicBezTo>
                  <a:cubicBezTo>
                    <a:pt x="515" y="1707"/>
                    <a:pt x="515" y="1707"/>
                    <a:pt x="515" y="1707"/>
                  </a:cubicBezTo>
                  <a:cubicBezTo>
                    <a:pt x="515" y="1894"/>
                    <a:pt x="669" y="2048"/>
                    <a:pt x="856" y="2048"/>
                  </a:cubicBezTo>
                  <a:cubicBezTo>
                    <a:pt x="1198" y="2048"/>
                    <a:pt x="1198" y="2048"/>
                    <a:pt x="1198" y="2048"/>
                  </a:cubicBezTo>
                  <a:cubicBezTo>
                    <a:pt x="1345" y="2048"/>
                    <a:pt x="1498" y="1925"/>
                    <a:pt x="1532" y="1782"/>
                  </a:cubicBezTo>
                  <a:cubicBezTo>
                    <a:pt x="1542" y="1741"/>
                    <a:pt x="1553" y="1710"/>
                    <a:pt x="1566" y="1696"/>
                  </a:cubicBezTo>
                  <a:cubicBezTo>
                    <a:pt x="1601" y="1655"/>
                    <a:pt x="1641" y="1560"/>
                    <a:pt x="1641" y="1434"/>
                  </a:cubicBezTo>
                  <a:cubicBezTo>
                    <a:pt x="1641" y="887"/>
                    <a:pt x="1641" y="887"/>
                    <a:pt x="1641" y="887"/>
                  </a:cubicBezTo>
                  <a:cubicBezTo>
                    <a:pt x="1641" y="792"/>
                    <a:pt x="1566" y="717"/>
                    <a:pt x="1471" y="717"/>
                  </a:cubicBezTo>
                  <a:close/>
                  <a:moveTo>
                    <a:pt x="1577" y="1434"/>
                  </a:moveTo>
                  <a:cubicBezTo>
                    <a:pt x="1577" y="1497"/>
                    <a:pt x="1564" y="1548"/>
                    <a:pt x="1550" y="1586"/>
                  </a:cubicBezTo>
                  <a:cubicBezTo>
                    <a:pt x="1547" y="1589"/>
                    <a:pt x="1544" y="1593"/>
                    <a:pt x="1542" y="1597"/>
                  </a:cubicBezTo>
                  <a:cubicBezTo>
                    <a:pt x="1529" y="1642"/>
                    <a:pt x="1488" y="1652"/>
                    <a:pt x="1413" y="1673"/>
                  </a:cubicBezTo>
                  <a:cubicBezTo>
                    <a:pt x="1392" y="1676"/>
                    <a:pt x="1392" y="1676"/>
                    <a:pt x="1392" y="1676"/>
                  </a:cubicBezTo>
                  <a:cubicBezTo>
                    <a:pt x="1375" y="1679"/>
                    <a:pt x="1365" y="1700"/>
                    <a:pt x="1368" y="1717"/>
                  </a:cubicBezTo>
                  <a:cubicBezTo>
                    <a:pt x="1375" y="1731"/>
                    <a:pt x="1389" y="1741"/>
                    <a:pt x="1403" y="1741"/>
                  </a:cubicBezTo>
                  <a:cubicBezTo>
                    <a:pt x="1406" y="1741"/>
                    <a:pt x="1409" y="1741"/>
                    <a:pt x="1413" y="1741"/>
                  </a:cubicBezTo>
                  <a:cubicBezTo>
                    <a:pt x="1430" y="1741"/>
                    <a:pt x="1430" y="1741"/>
                    <a:pt x="1430" y="1741"/>
                  </a:cubicBezTo>
                  <a:cubicBezTo>
                    <a:pt x="1446" y="1737"/>
                    <a:pt x="1461" y="1732"/>
                    <a:pt x="1476" y="1728"/>
                  </a:cubicBezTo>
                  <a:cubicBezTo>
                    <a:pt x="1473" y="1739"/>
                    <a:pt x="1470" y="1752"/>
                    <a:pt x="1467" y="1765"/>
                  </a:cubicBezTo>
                  <a:cubicBezTo>
                    <a:pt x="1443" y="1881"/>
                    <a:pt x="1317" y="1980"/>
                    <a:pt x="1201" y="1980"/>
                  </a:cubicBezTo>
                  <a:cubicBezTo>
                    <a:pt x="860" y="1980"/>
                    <a:pt x="860" y="1980"/>
                    <a:pt x="860" y="1980"/>
                  </a:cubicBezTo>
                  <a:cubicBezTo>
                    <a:pt x="710" y="1980"/>
                    <a:pt x="587" y="1857"/>
                    <a:pt x="587" y="1707"/>
                  </a:cubicBezTo>
                  <a:cubicBezTo>
                    <a:pt x="587" y="1676"/>
                    <a:pt x="587" y="1676"/>
                    <a:pt x="587" y="1676"/>
                  </a:cubicBezTo>
                  <a:cubicBezTo>
                    <a:pt x="593" y="1681"/>
                    <a:pt x="600" y="1685"/>
                    <a:pt x="607" y="1690"/>
                  </a:cubicBezTo>
                  <a:cubicBezTo>
                    <a:pt x="628" y="1707"/>
                    <a:pt x="645" y="1717"/>
                    <a:pt x="665" y="1734"/>
                  </a:cubicBezTo>
                  <a:cubicBezTo>
                    <a:pt x="672" y="1737"/>
                    <a:pt x="679" y="1741"/>
                    <a:pt x="686" y="1741"/>
                  </a:cubicBezTo>
                  <a:cubicBezTo>
                    <a:pt x="696" y="1741"/>
                    <a:pt x="706" y="1737"/>
                    <a:pt x="710" y="1727"/>
                  </a:cubicBezTo>
                  <a:cubicBezTo>
                    <a:pt x="723" y="1713"/>
                    <a:pt x="720" y="1693"/>
                    <a:pt x="706" y="1679"/>
                  </a:cubicBezTo>
                  <a:cubicBezTo>
                    <a:pt x="686" y="1659"/>
                    <a:pt x="665" y="1645"/>
                    <a:pt x="645" y="1632"/>
                  </a:cubicBezTo>
                  <a:cubicBezTo>
                    <a:pt x="621" y="1615"/>
                    <a:pt x="597" y="1598"/>
                    <a:pt x="574" y="1578"/>
                  </a:cubicBezTo>
                  <a:cubicBezTo>
                    <a:pt x="472" y="1472"/>
                    <a:pt x="375" y="1314"/>
                    <a:pt x="375" y="1314"/>
                  </a:cubicBezTo>
                  <a:cubicBezTo>
                    <a:pt x="293" y="1167"/>
                    <a:pt x="163" y="1021"/>
                    <a:pt x="102" y="949"/>
                  </a:cubicBezTo>
                  <a:cubicBezTo>
                    <a:pt x="92" y="935"/>
                    <a:pt x="78" y="918"/>
                    <a:pt x="71" y="911"/>
                  </a:cubicBezTo>
                  <a:cubicBezTo>
                    <a:pt x="71" y="901"/>
                    <a:pt x="71" y="894"/>
                    <a:pt x="95" y="881"/>
                  </a:cubicBezTo>
                  <a:cubicBezTo>
                    <a:pt x="109" y="874"/>
                    <a:pt x="119" y="867"/>
                    <a:pt x="129" y="864"/>
                  </a:cubicBezTo>
                  <a:cubicBezTo>
                    <a:pt x="218" y="833"/>
                    <a:pt x="365" y="874"/>
                    <a:pt x="430" y="986"/>
                  </a:cubicBezTo>
                  <a:cubicBezTo>
                    <a:pt x="482" y="1066"/>
                    <a:pt x="482" y="1066"/>
                    <a:pt x="482" y="1066"/>
                  </a:cubicBezTo>
                  <a:cubicBezTo>
                    <a:pt x="483" y="1068"/>
                    <a:pt x="484" y="1070"/>
                    <a:pt x="484" y="1072"/>
                  </a:cubicBezTo>
                  <a:cubicBezTo>
                    <a:pt x="518" y="1140"/>
                    <a:pt x="518" y="1140"/>
                    <a:pt x="518" y="1140"/>
                  </a:cubicBezTo>
                  <a:cubicBezTo>
                    <a:pt x="525" y="1154"/>
                    <a:pt x="536" y="1161"/>
                    <a:pt x="549" y="1161"/>
                  </a:cubicBezTo>
                  <a:cubicBezTo>
                    <a:pt x="556" y="1161"/>
                    <a:pt x="559" y="1161"/>
                    <a:pt x="563" y="1154"/>
                  </a:cubicBezTo>
                  <a:cubicBezTo>
                    <a:pt x="577" y="1147"/>
                    <a:pt x="583" y="1126"/>
                    <a:pt x="577" y="1109"/>
                  </a:cubicBezTo>
                  <a:cubicBezTo>
                    <a:pt x="552" y="1061"/>
                    <a:pt x="552" y="1061"/>
                    <a:pt x="552" y="1061"/>
                  </a:cubicBezTo>
                  <a:cubicBezTo>
                    <a:pt x="553" y="1060"/>
                    <a:pt x="553" y="1059"/>
                    <a:pt x="553" y="1058"/>
                  </a:cubicBezTo>
                  <a:cubicBezTo>
                    <a:pt x="553" y="171"/>
                    <a:pt x="553" y="171"/>
                    <a:pt x="553" y="171"/>
                  </a:cubicBezTo>
                  <a:cubicBezTo>
                    <a:pt x="553" y="113"/>
                    <a:pt x="597" y="68"/>
                    <a:pt x="655" y="68"/>
                  </a:cubicBezTo>
                  <a:cubicBezTo>
                    <a:pt x="713" y="68"/>
                    <a:pt x="757" y="113"/>
                    <a:pt x="757" y="171"/>
                  </a:cubicBezTo>
                  <a:cubicBezTo>
                    <a:pt x="757" y="717"/>
                    <a:pt x="757" y="717"/>
                    <a:pt x="757" y="717"/>
                  </a:cubicBezTo>
                  <a:cubicBezTo>
                    <a:pt x="757" y="1126"/>
                    <a:pt x="757" y="1126"/>
                    <a:pt x="757" y="1126"/>
                  </a:cubicBezTo>
                  <a:cubicBezTo>
                    <a:pt x="757" y="1147"/>
                    <a:pt x="771" y="1161"/>
                    <a:pt x="792" y="1161"/>
                  </a:cubicBezTo>
                  <a:cubicBezTo>
                    <a:pt x="812" y="1161"/>
                    <a:pt x="826" y="1147"/>
                    <a:pt x="826" y="1126"/>
                  </a:cubicBezTo>
                  <a:cubicBezTo>
                    <a:pt x="826" y="717"/>
                    <a:pt x="826" y="717"/>
                    <a:pt x="826" y="717"/>
                  </a:cubicBezTo>
                  <a:cubicBezTo>
                    <a:pt x="826" y="580"/>
                    <a:pt x="826" y="580"/>
                    <a:pt x="826" y="580"/>
                  </a:cubicBezTo>
                  <a:cubicBezTo>
                    <a:pt x="826" y="522"/>
                    <a:pt x="870" y="478"/>
                    <a:pt x="928" y="478"/>
                  </a:cubicBezTo>
                  <a:cubicBezTo>
                    <a:pt x="986" y="478"/>
                    <a:pt x="1030" y="522"/>
                    <a:pt x="1030" y="580"/>
                  </a:cubicBezTo>
                  <a:cubicBezTo>
                    <a:pt x="1030" y="717"/>
                    <a:pt x="1030" y="717"/>
                    <a:pt x="1030" y="717"/>
                  </a:cubicBezTo>
                  <a:cubicBezTo>
                    <a:pt x="1030" y="1092"/>
                    <a:pt x="1030" y="1092"/>
                    <a:pt x="1030" y="1092"/>
                  </a:cubicBezTo>
                  <a:cubicBezTo>
                    <a:pt x="1030" y="1113"/>
                    <a:pt x="1044" y="1126"/>
                    <a:pt x="1065" y="1126"/>
                  </a:cubicBezTo>
                  <a:cubicBezTo>
                    <a:pt x="1085" y="1126"/>
                    <a:pt x="1099" y="1113"/>
                    <a:pt x="1099" y="1092"/>
                  </a:cubicBezTo>
                  <a:cubicBezTo>
                    <a:pt x="1099" y="717"/>
                    <a:pt x="1099" y="717"/>
                    <a:pt x="1099" y="717"/>
                  </a:cubicBezTo>
                  <a:cubicBezTo>
                    <a:pt x="1099" y="659"/>
                    <a:pt x="1143" y="614"/>
                    <a:pt x="1201" y="614"/>
                  </a:cubicBezTo>
                  <a:cubicBezTo>
                    <a:pt x="1259" y="614"/>
                    <a:pt x="1304" y="659"/>
                    <a:pt x="1304" y="717"/>
                  </a:cubicBezTo>
                  <a:cubicBezTo>
                    <a:pt x="1304" y="887"/>
                    <a:pt x="1304" y="887"/>
                    <a:pt x="1304" y="887"/>
                  </a:cubicBezTo>
                  <a:cubicBezTo>
                    <a:pt x="1304" y="1126"/>
                    <a:pt x="1304" y="1126"/>
                    <a:pt x="1304" y="1126"/>
                  </a:cubicBezTo>
                  <a:cubicBezTo>
                    <a:pt x="1304" y="1147"/>
                    <a:pt x="1317" y="1161"/>
                    <a:pt x="1338" y="1161"/>
                  </a:cubicBezTo>
                  <a:cubicBezTo>
                    <a:pt x="1358" y="1161"/>
                    <a:pt x="1372" y="1147"/>
                    <a:pt x="1372" y="1126"/>
                  </a:cubicBezTo>
                  <a:cubicBezTo>
                    <a:pt x="1372" y="887"/>
                    <a:pt x="1372" y="887"/>
                    <a:pt x="1372" y="887"/>
                  </a:cubicBezTo>
                  <a:cubicBezTo>
                    <a:pt x="1372" y="829"/>
                    <a:pt x="1416" y="785"/>
                    <a:pt x="1474" y="785"/>
                  </a:cubicBezTo>
                  <a:cubicBezTo>
                    <a:pt x="1532" y="785"/>
                    <a:pt x="1577" y="829"/>
                    <a:pt x="1577" y="887"/>
                  </a:cubicBezTo>
                  <a:lnTo>
                    <a:pt x="1577" y="14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grpSp>
      <p:sp>
        <p:nvSpPr>
          <p:cNvPr id="14" name="모서리가 둥근 직사각형 13"/>
          <p:cNvSpPr/>
          <p:nvPr/>
        </p:nvSpPr>
        <p:spPr>
          <a:xfrm>
            <a:off x="2097485" y="5702607"/>
            <a:ext cx="292435" cy="188278"/>
          </a:xfrm>
          <a:prstGeom prst="roundRect">
            <a:avLst/>
          </a:prstGeom>
          <a:no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맑은 고딕" panose="020B0503020000020004" pitchFamily="50" charset="-127"/>
              <a:ea typeface="맑은 고딕" panose="020B0503020000020004" pitchFamily="50" charset="-127"/>
              <a:cs typeface="Arial" panose="020B0604020202020204" pitchFamily="34" charset="0"/>
            </a:endParaRPr>
          </a:p>
        </p:txBody>
      </p:sp>
      <p:cxnSp>
        <p:nvCxnSpPr>
          <p:cNvPr id="16" name="직선 화살표 연결선 15"/>
          <p:cNvCxnSpPr/>
          <p:nvPr/>
        </p:nvCxnSpPr>
        <p:spPr>
          <a:xfrm flipV="1">
            <a:off x="2242966" y="5356266"/>
            <a:ext cx="0" cy="346341"/>
          </a:xfrm>
          <a:prstGeom prst="straightConnector1">
            <a:avLst/>
          </a:prstGeom>
          <a:ln w="190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396911" y="5110045"/>
            <a:ext cx="4707005" cy="246221"/>
          </a:xfrm>
          <a:prstGeom prst="rect">
            <a:avLst/>
          </a:prstGeom>
          <a:noFill/>
        </p:spPr>
        <p:txBody>
          <a:bodyPr wrap="square" rtlCol="0">
            <a:spAutoFit/>
          </a:bodyPr>
          <a:lstStyle/>
          <a:p>
            <a:pPr marL="444500" fontAlgn="base">
              <a:spcBef>
                <a:spcPct val="0"/>
              </a:spcBef>
              <a:spcAft>
                <a:spcPct val="0"/>
              </a:spcAft>
            </a:pPr>
            <a:r>
              <a:rPr lang="en-US" altLang="ko-KR" sz="1000" dirty="0"/>
              <a:t>Press the button to change the Input Source name.</a:t>
            </a:r>
            <a:endParaRPr kumimoji="1" lang="en-US" altLang="ko-KR" sz="1000" dirty="0" smtClean="0">
              <a:latin typeface="맑은 고딕" panose="020B0503020000020004" pitchFamily="50" charset="-127"/>
              <a:ea typeface="맑은 고딕" pitchFamily="50" charset="-127"/>
              <a:cs typeface="Arial" panose="020B0604020202020204" pitchFamily="34" charset="0"/>
            </a:endParaRPr>
          </a:p>
        </p:txBody>
      </p:sp>
    </p:spTree>
    <p:extLst>
      <p:ext uri="{BB962C8B-B14F-4D97-AF65-F5344CB8AC3E}">
        <p14:creationId xmlns:p14="http://schemas.microsoft.com/office/powerpoint/2010/main" val="2286010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22</a:t>
            </a:fld>
            <a:endParaRPr lang="ko-KR" altLang="en-US"/>
          </a:p>
        </p:txBody>
      </p:sp>
      <p:sp>
        <p:nvSpPr>
          <p:cNvPr id="17" name="TextBox 16"/>
          <p:cNvSpPr txBox="1"/>
          <p:nvPr/>
        </p:nvSpPr>
        <p:spPr>
          <a:xfrm>
            <a:off x="475200" y="565200"/>
            <a:ext cx="6292176" cy="923330"/>
          </a:xfrm>
          <a:prstGeom prst="rect">
            <a:avLst/>
          </a:prstGeom>
          <a:noFill/>
        </p:spPr>
        <p:txBody>
          <a:bodyPr wrap="square" rtlCol="0">
            <a:spAutoFit/>
          </a:bodyPr>
          <a:lstStyle/>
          <a:p>
            <a:pPr indent="-271462" fontAlgn="base">
              <a:spcBef>
                <a:spcPct val="0"/>
              </a:spcBef>
              <a:spcAft>
                <a:spcPct val="0"/>
              </a:spcAft>
            </a:pPr>
            <a:r>
              <a:rPr kumimoji="1" lang="en-US" altLang="ko-KR" sz="1200" b="1" dirty="0" smtClean="0">
                <a:latin typeface="Arial" panose="020B0604020202020204" pitchFamily="34" charset="0"/>
                <a:ea typeface="+mj-ea"/>
                <a:cs typeface="Arial" panose="020B0604020202020204" pitchFamily="34" charset="0"/>
              </a:rPr>
              <a:t>5.4.1 </a:t>
            </a:r>
            <a:r>
              <a:rPr kumimoji="1" lang="en-US" altLang="ko-KR" sz="1200" b="1" dirty="0">
                <a:latin typeface="Arial" panose="020B0604020202020204" pitchFamily="34" charset="0"/>
                <a:ea typeface="+mj-ea"/>
                <a:cs typeface="Arial" panose="020B0604020202020204" pitchFamily="34" charset="0"/>
              </a:rPr>
              <a:t>OPS(</a:t>
            </a:r>
            <a:r>
              <a:rPr lang="en-US" altLang="ko-KR" sz="1200" b="1" dirty="0"/>
              <a:t>Open Pluggable Specification</a:t>
            </a:r>
            <a:r>
              <a:rPr lang="en-US" altLang="ko-KR" sz="1200" b="1" dirty="0" smtClean="0"/>
              <a:t>)</a:t>
            </a:r>
          </a:p>
          <a:p>
            <a:pPr marL="185738" lvl="1" fontAlgn="base">
              <a:spcBef>
                <a:spcPct val="0"/>
              </a:spcBef>
              <a:spcAft>
                <a:spcPct val="0"/>
              </a:spcAft>
            </a:pPr>
            <a:r>
              <a:rPr kumimoji="1" lang="en-US" altLang="ko-KR" sz="1050" dirty="0">
                <a:latin typeface="Arial Unicode MS" pitchFamily="50" charset="-127"/>
                <a:ea typeface="Arial Unicode MS" pitchFamily="50" charset="-127"/>
                <a:cs typeface="Arial Unicode MS" pitchFamily="50" charset="-127"/>
              </a:rPr>
              <a:t>Computing module plug-in format available for adding computing capability to Flat Panel Display. Computing modules in the OPS format are available on Intel- and ARM-based CPUs, running operating systems including Microsoft Windows and Google Android</a:t>
            </a:r>
            <a:r>
              <a:rPr kumimoji="1" lang="en-US" altLang="ko-KR" sz="1050" dirty="0" smtClean="0">
                <a:latin typeface="Arial Unicode MS" pitchFamily="50" charset="-127"/>
                <a:ea typeface="Arial Unicode MS" pitchFamily="50" charset="-127"/>
                <a:cs typeface="Arial Unicode MS" pitchFamily="50" charset="-127"/>
              </a:rPr>
              <a:t>.</a:t>
            </a:r>
          </a:p>
          <a:p>
            <a:pPr marL="185738" lvl="1" fontAlgn="base">
              <a:spcBef>
                <a:spcPct val="0"/>
              </a:spcBef>
              <a:spcAft>
                <a:spcPct val="0"/>
              </a:spcAft>
            </a:pPr>
            <a:r>
              <a:rPr kumimoji="1" lang="en-US" altLang="ko-KR" sz="1050" dirty="0" smtClean="0">
                <a:latin typeface="Arial Unicode MS" pitchFamily="50" charset="-127"/>
                <a:ea typeface="Arial Unicode MS" pitchFamily="50" charset="-127"/>
                <a:cs typeface="Arial Unicode MS" pitchFamily="50" charset="-127"/>
              </a:rPr>
              <a:t>(※ You can use it if you purchase it separately)</a:t>
            </a:r>
            <a:endParaRPr kumimoji="1" lang="en-US" altLang="ko-KR" sz="1050" dirty="0">
              <a:latin typeface="Arial Unicode MS" pitchFamily="50" charset="-127"/>
              <a:ea typeface="Arial Unicode MS" pitchFamily="50" charset="-127"/>
              <a:cs typeface="Arial Unicode MS" pitchFamily="50" charset="-127"/>
            </a:endParaRPr>
          </a:p>
        </p:txBody>
      </p:sp>
      <p:pic>
        <p:nvPicPr>
          <p:cNvPr id="26" name="그림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904" y="1661041"/>
            <a:ext cx="4771296" cy="2683854"/>
          </a:xfrm>
          <a:prstGeom prst="rect">
            <a:avLst/>
          </a:prstGeom>
        </p:spPr>
      </p:pic>
      <p:sp>
        <p:nvSpPr>
          <p:cNvPr id="27" name="직사각형 26"/>
          <p:cNvSpPr/>
          <p:nvPr/>
        </p:nvSpPr>
        <p:spPr>
          <a:xfrm>
            <a:off x="1223657" y="2450948"/>
            <a:ext cx="863051" cy="106839"/>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8" name="그룹 18"/>
          <p:cNvGrpSpPr/>
          <p:nvPr/>
        </p:nvGrpSpPr>
        <p:grpSpPr>
          <a:xfrm rot="5400000">
            <a:off x="496582" y="2145411"/>
            <a:ext cx="671513" cy="838200"/>
            <a:chOff x="-166812" y="5187016"/>
            <a:chExt cx="1343025" cy="1676400"/>
          </a:xfrm>
          <a:effectLst>
            <a:outerShdw blurRad="50800" dist="38100" dir="5400000" algn="t" rotWithShape="0">
              <a:prstClr val="black">
                <a:alpha val="40000"/>
              </a:prstClr>
            </a:outerShdw>
          </a:effectLst>
        </p:grpSpPr>
        <p:sp>
          <p:nvSpPr>
            <p:cNvPr id="29" name="Freeform 12"/>
            <p:cNvSpPr>
              <a:spLocks/>
            </p:cNvSpPr>
            <p:nvPr/>
          </p:nvSpPr>
          <p:spPr bwMode="auto">
            <a:xfrm>
              <a:off x="-108074" y="5242579"/>
              <a:ext cx="1231900" cy="1565275"/>
            </a:xfrm>
            <a:custGeom>
              <a:avLst/>
              <a:gdLst>
                <a:gd name="T0" fmla="*/ 1403 w 1506"/>
                <a:gd name="T1" fmla="*/ 717 h 1912"/>
                <a:gd name="T2" fmla="*/ 1301 w 1506"/>
                <a:gd name="T3" fmla="*/ 819 h 1912"/>
                <a:gd name="T4" fmla="*/ 1301 w 1506"/>
                <a:gd name="T5" fmla="*/ 1058 h 1912"/>
                <a:gd name="T6" fmla="*/ 1267 w 1506"/>
                <a:gd name="T7" fmla="*/ 1093 h 1912"/>
                <a:gd name="T8" fmla="*/ 1233 w 1506"/>
                <a:gd name="T9" fmla="*/ 1058 h 1912"/>
                <a:gd name="T10" fmla="*/ 1233 w 1506"/>
                <a:gd name="T11" fmla="*/ 819 h 1912"/>
                <a:gd name="T12" fmla="*/ 1233 w 1506"/>
                <a:gd name="T13" fmla="*/ 649 h 1912"/>
                <a:gd name="T14" fmla="*/ 1130 w 1506"/>
                <a:gd name="T15" fmla="*/ 546 h 1912"/>
                <a:gd name="T16" fmla="*/ 1028 w 1506"/>
                <a:gd name="T17" fmla="*/ 649 h 1912"/>
                <a:gd name="T18" fmla="*/ 1028 w 1506"/>
                <a:gd name="T19" fmla="*/ 1024 h 1912"/>
                <a:gd name="T20" fmla="*/ 994 w 1506"/>
                <a:gd name="T21" fmla="*/ 1058 h 1912"/>
                <a:gd name="T22" fmla="*/ 959 w 1506"/>
                <a:gd name="T23" fmla="*/ 1024 h 1912"/>
                <a:gd name="T24" fmla="*/ 959 w 1506"/>
                <a:gd name="T25" fmla="*/ 649 h 1912"/>
                <a:gd name="T26" fmla="*/ 959 w 1506"/>
                <a:gd name="T27" fmla="*/ 512 h 1912"/>
                <a:gd name="T28" fmla="*/ 857 w 1506"/>
                <a:gd name="T29" fmla="*/ 410 h 1912"/>
                <a:gd name="T30" fmla="*/ 755 w 1506"/>
                <a:gd name="T31" fmla="*/ 512 h 1912"/>
                <a:gd name="T32" fmla="*/ 755 w 1506"/>
                <a:gd name="T33" fmla="*/ 649 h 1912"/>
                <a:gd name="T34" fmla="*/ 755 w 1506"/>
                <a:gd name="T35" fmla="*/ 1058 h 1912"/>
                <a:gd name="T36" fmla="*/ 721 w 1506"/>
                <a:gd name="T37" fmla="*/ 1093 h 1912"/>
                <a:gd name="T38" fmla="*/ 686 w 1506"/>
                <a:gd name="T39" fmla="*/ 1058 h 1912"/>
                <a:gd name="T40" fmla="*/ 686 w 1506"/>
                <a:gd name="T41" fmla="*/ 649 h 1912"/>
                <a:gd name="T42" fmla="*/ 686 w 1506"/>
                <a:gd name="T43" fmla="*/ 103 h 1912"/>
                <a:gd name="T44" fmla="*/ 584 w 1506"/>
                <a:gd name="T45" fmla="*/ 0 h 1912"/>
                <a:gd name="T46" fmla="*/ 482 w 1506"/>
                <a:gd name="T47" fmla="*/ 103 h 1912"/>
                <a:gd name="T48" fmla="*/ 482 w 1506"/>
                <a:gd name="T49" fmla="*/ 990 h 1912"/>
                <a:gd name="T50" fmla="*/ 481 w 1506"/>
                <a:gd name="T51" fmla="*/ 993 h 1912"/>
                <a:gd name="T52" fmla="*/ 506 w 1506"/>
                <a:gd name="T53" fmla="*/ 1041 h 1912"/>
                <a:gd name="T54" fmla="*/ 492 w 1506"/>
                <a:gd name="T55" fmla="*/ 1086 h 1912"/>
                <a:gd name="T56" fmla="*/ 478 w 1506"/>
                <a:gd name="T57" fmla="*/ 1093 h 1912"/>
                <a:gd name="T58" fmla="*/ 447 w 1506"/>
                <a:gd name="T59" fmla="*/ 1072 h 1912"/>
                <a:gd name="T60" fmla="*/ 413 w 1506"/>
                <a:gd name="T61" fmla="*/ 1004 h 1912"/>
                <a:gd name="T62" fmla="*/ 411 w 1506"/>
                <a:gd name="T63" fmla="*/ 998 h 1912"/>
                <a:gd name="T64" fmla="*/ 359 w 1506"/>
                <a:gd name="T65" fmla="*/ 918 h 1912"/>
                <a:gd name="T66" fmla="*/ 58 w 1506"/>
                <a:gd name="T67" fmla="*/ 796 h 1912"/>
                <a:gd name="T68" fmla="*/ 24 w 1506"/>
                <a:gd name="T69" fmla="*/ 813 h 1912"/>
                <a:gd name="T70" fmla="*/ 0 w 1506"/>
                <a:gd name="T71" fmla="*/ 843 h 1912"/>
                <a:gd name="T72" fmla="*/ 31 w 1506"/>
                <a:gd name="T73" fmla="*/ 881 h 1912"/>
                <a:gd name="T74" fmla="*/ 304 w 1506"/>
                <a:gd name="T75" fmla="*/ 1246 h 1912"/>
                <a:gd name="T76" fmla="*/ 503 w 1506"/>
                <a:gd name="T77" fmla="*/ 1510 h 1912"/>
                <a:gd name="T78" fmla="*/ 574 w 1506"/>
                <a:gd name="T79" fmla="*/ 1564 h 1912"/>
                <a:gd name="T80" fmla="*/ 635 w 1506"/>
                <a:gd name="T81" fmla="*/ 1611 h 1912"/>
                <a:gd name="T82" fmla="*/ 639 w 1506"/>
                <a:gd name="T83" fmla="*/ 1659 h 1912"/>
                <a:gd name="T84" fmla="*/ 615 w 1506"/>
                <a:gd name="T85" fmla="*/ 1673 h 1912"/>
                <a:gd name="T86" fmla="*/ 594 w 1506"/>
                <a:gd name="T87" fmla="*/ 1666 h 1912"/>
                <a:gd name="T88" fmla="*/ 536 w 1506"/>
                <a:gd name="T89" fmla="*/ 1622 h 1912"/>
                <a:gd name="T90" fmla="*/ 516 w 1506"/>
                <a:gd name="T91" fmla="*/ 1608 h 1912"/>
                <a:gd name="T92" fmla="*/ 516 w 1506"/>
                <a:gd name="T93" fmla="*/ 1639 h 1912"/>
                <a:gd name="T94" fmla="*/ 789 w 1506"/>
                <a:gd name="T95" fmla="*/ 1912 h 1912"/>
                <a:gd name="T96" fmla="*/ 1130 w 1506"/>
                <a:gd name="T97" fmla="*/ 1912 h 1912"/>
                <a:gd name="T98" fmla="*/ 1396 w 1506"/>
                <a:gd name="T99" fmla="*/ 1697 h 1912"/>
                <a:gd name="T100" fmla="*/ 1405 w 1506"/>
                <a:gd name="T101" fmla="*/ 1660 h 1912"/>
                <a:gd name="T102" fmla="*/ 1359 w 1506"/>
                <a:gd name="T103" fmla="*/ 1673 h 1912"/>
                <a:gd name="T104" fmla="*/ 1342 w 1506"/>
                <a:gd name="T105" fmla="*/ 1673 h 1912"/>
                <a:gd name="T106" fmla="*/ 1332 w 1506"/>
                <a:gd name="T107" fmla="*/ 1673 h 1912"/>
                <a:gd name="T108" fmla="*/ 1297 w 1506"/>
                <a:gd name="T109" fmla="*/ 1649 h 1912"/>
                <a:gd name="T110" fmla="*/ 1321 w 1506"/>
                <a:gd name="T111" fmla="*/ 1608 h 1912"/>
                <a:gd name="T112" fmla="*/ 1342 w 1506"/>
                <a:gd name="T113" fmla="*/ 1605 h 1912"/>
                <a:gd name="T114" fmla="*/ 1471 w 1506"/>
                <a:gd name="T115" fmla="*/ 1529 h 1912"/>
                <a:gd name="T116" fmla="*/ 1479 w 1506"/>
                <a:gd name="T117" fmla="*/ 1518 h 1912"/>
                <a:gd name="T118" fmla="*/ 1506 w 1506"/>
                <a:gd name="T119" fmla="*/ 1366 h 1912"/>
                <a:gd name="T120" fmla="*/ 1506 w 1506"/>
                <a:gd name="T121" fmla="*/ 819 h 1912"/>
                <a:gd name="T122" fmla="*/ 1403 w 1506"/>
                <a:gd name="T123" fmla="*/ 717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6" h="1912">
                  <a:moveTo>
                    <a:pt x="1403" y="717"/>
                  </a:moveTo>
                  <a:cubicBezTo>
                    <a:pt x="1345" y="717"/>
                    <a:pt x="1301" y="761"/>
                    <a:pt x="1301" y="819"/>
                  </a:cubicBezTo>
                  <a:cubicBezTo>
                    <a:pt x="1301" y="1058"/>
                    <a:pt x="1301" y="1058"/>
                    <a:pt x="1301" y="1058"/>
                  </a:cubicBezTo>
                  <a:cubicBezTo>
                    <a:pt x="1301" y="1079"/>
                    <a:pt x="1287" y="1093"/>
                    <a:pt x="1267" y="1093"/>
                  </a:cubicBezTo>
                  <a:cubicBezTo>
                    <a:pt x="1246" y="1093"/>
                    <a:pt x="1233" y="1079"/>
                    <a:pt x="1233" y="1058"/>
                  </a:cubicBezTo>
                  <a:cubicBezTo>
                    <a:pt x="1233" y="819"/>
                    <a:pt x="1233" y="819"/>
                    <a:pt x="1233" y="819"/>
                  </a:cubicBezTo>
                  <a:cubicBezTo>
                    <a:pt x="1233" y="649"/>
                    <a:pt x="1233" y="649"/>
                    <a:pt x="1233" y="649"/>
                  </a:cubicBezTo>
                  <a:cubicBezTo>
                    <a:pt x="1233" y="591"/>
                    <a:pt x="1188" y="546"/>
                    <a:pt x="1130" y="546"/>
                  </a:cubicBezTo>
                  <a:cubicBezTo>
                    <a:pt x="1072" y="546"/>
                    <a:pt x="1028" y="591"/>
                    <a:pt x="1028" y="649"/>
                  </a:cubicBezTo>
                  <a:cubicBezTo>
                    <a:pt x="1028" y="1024"/>
                    <a:pt x="1028" y="1024"/>
                    <a:pt x="1028" y="1024"/>
                  </a:cubicBezTo>
                  <a:cubicBezTo>
                    <a:pt x="1028" y="1045"/>
                    <a:pt x="1014" y="1058"/>
                    <a:pt x="994" y="1058"/>
                  </a:cubicBezTo>
                  <a:cubicBezTo>
                    <a:pt x="973" y="1058"/>
                    <a:pt x="959" y="1045"/>
                    <a:pt x="959" y="1024"/>
                  </a:cubicBezTo>
                  <a:cubicBezTo>
                    <a:pt x="959" y="649"/>
                    <a:pt x="959" y="649"/>
                    <a:pt x="959" y="649"/>
                  </a:cubicBezTo>
                  <a:cubicBezTo>
                    <a:pt x="959" y="512"/>
                    <a:pt x="959" y="512"/>
                    <a:pt x="959" y="512"/>
                  </a:cubicBezTo>
                  <a:cubicBezTo>
                    <a:pt x="959" y="454"/>
                    <a:pt x="915" y="410"/>
                    <a:pt x="857" y="410"/>
                  </a:cubicBezTo>
                  <a:cubicBezTo>
                    <a:pt x="799" y="410"/>
                    <a:pt x="755" y="454"/>
                    <a:pt x="755" y="512"/>
                  </a:cubicBezTo>
                  <a:cubicBezTo>
                    <a:pt x="755" y="649"/>
                    <a:pt x="755" y="649"/>
                    <a:pt x="755" y="649"/>
                  </a:cubicBezTo>
                  <a:cubicBezTo>
                    <a:pt x="755" y="1058"/>
                    <a:pt x="755" y="1058"/>
                    <a:pt x="755" y="1058"/>
                  </a:cubicBezTo>
                  <a:cubicBezTo>
                    <a:pt x="755" y="1079"/>
                    <a:pt x="741" y="1093"/>
                    <a:pt x="721" y="1093"/>
                  </a:cubicBezTo>
                  <a:cubicBezTo>
                    <a:pt x="700" y="1093"/>
                    <a:pt x="686" y="1079"/>
                    <a:pt x="686" y="1058"/>
                  </a:cubicBezTo>
                  <a:cubicBezTo>
                    <a:pt x="686" y="649"/>
                    <a:pt x="686" y="649"/>
                    <a:pt x="686" y="649"/>
                  </a:cubicBezTo>
                  <a:cubicBezTo>
                    <a:pt x="686" y="103"/>
                    <a:pt x="686" y="103"/>
                    <a:pt x="686" y="103"/>
                  </a:cubicBezTo>
                  <a:cubicBezTo>
                    <a:pt x="686" y="45"/>
                    <a:pt x="642" y="0"/>
                    <a:pt x="584" y="0"/>
                  </a:cubicBezTo>
                  <a:cubicBezTo>
                    <a:pt x="526" y="0"/>
                    <a:pt x="482" y="45"/>
                    <a:pt x="482" y="103"/>
                  </a:cubicBezTo>
                  <a:cubicBezTo>
                    <a:pt x="482" y="990"/>
                    <a:pt x="482" y="990"/>
                    <a:pt x="482" y="990"/>
                  </a:cubicBezTo>
                  <a:cubicBezTo>
                    <a:pt x="482" y="991"/>
                    <a:pt x="482" y="992"/>
                    <a:pt x="481" y="993"/>
                  </a:cubicBezTo>
                  <a:cubicBezTo>
                    <a:pt x="506" y="1041"/>
                    <a:pt x="506" y="1041"/>
                    <a:pt x="506" y="1041"/>
                  </a:cubicBezTo>
                  <a:cubicBezTo>
                    <a:pt x="512" y="1058"/>
                    <a:pt x="506" y="1079"/>
                    <a:pt x="492" y="1086"/>
                  </a:cubicBezTo>
                  <a:cubicBezTo>
                    <a:pt x="488" y="1093"/>
                    <a:pt x="485" y="1093"/>
                    <a:pt x="478" y="1093"/>
                  </a:cubicBezTo>
                  <a:cubicBezTo>
                    <a:pt x="465" y="1093"/>
                    <a:pt x="454" y="1086"/>
                    <a:pt x="447" y="1072"/>
                  </a:cubicBezTo>
                  <a:cubicBezTo>
                    <a:pt x="413" y="1004"/>
                    <a:pt x="413" y="1004"/>
                    <a:pt x="413" y="1004"/>
                  </a:cubicBezTo>
                  <a:cubicBezTo>
                    <a:pt x="413" y="1002"/>
                    <a:pt x="412" y="1000"/>
                    <a:pt x="411" y="998"/>
                  </a:cubicBezTo>
                  <a:cubicBezTo>
                    <a:pt x="359" y="918"/>
                    <a:pt x="359" y="918"/>
                    <a:pt x="359" y="918"/>
                  </a:cubicBezTo>
                  <a:cubicBezTo>
                    <a:pt x="294" y="806"/>
                    <a:pt x="147" y="765"/>
                    <a:pt x="58" y="796"/>
                  </a:cubicBezTo>
                  <a:cubicBezTo>
                    <a:pt x="48" y="799"/>
                    <a:pt x="38" y="806"/>
                    <a:pt x="24" y="813"/>
                  </a:cubicBezTo>
                  <a:cubicBezTo>
                    <a:pt x="0" y="826"/>
                    <a:pt x="0" y="833"/>
                    <a:pt x="0" y="843"/>
                  </a:cubicBezTo>
                  <a:cubicBezTo>
                    <a:pt x="7" y="850"/>
                    <a:pt x="21" y="867"/>
                    <a:pt x="31" y="881"/>
                  </a:cubicBezTo>
                  <a:cubicBezTo>
                    <a:pt x="92" y="953"/>
                    <a:pt x="222" y="1099"/>
                    <a:pt x="304" y="1246"/>
                  </a:cubicBezTo>
                  <a:cubicBezTo>
                    <a:pt x="304" y="1246"/>
                    <a:pt x="401" y="1404"/>
                    <a:pt x="503" y="1510"/>
                  </a:cubicBezTo>
                  <a:cubicBezTo>
                    <a:pt x="526" y="1530"/>
                    <a:pt x="550" y="1547"/>
                    <a:pt x="574" y="1564"/>
                  </a:cubicBezTo>
                  <a:cubicBezTo>
                    <a:pt x="594" y="1577"/>
                    <a:pt x="615" y="1591"/>
                    <a:pt x="635" y="1611"/>
                  </a:cubicBezTo>
                  <a:cubicBezTo>
                    <a:pt x="649" y="1625"/>
                    <a:pt x="652" y="1645"/>
                    <a:pt x="639" y="1659"/>
                  </a:cubicBezTo>
                  <a:cubicBezTo>
                    <a:pt x="635" y="1669"/>
                    <a:pt x="625" y="1673"/>
                    <a:pt x="615" y="1673"/>
                  </a:cubicBezTo>
                  <a:cubicBezTo>
                    <a:pt x="608" y="1673"/>
                    <a:pt x="601" y="1669"/>
                    <a:pt x="594" y="1666"/>
                  </a:cubicBezTo>
                  <a:cubicBezTo>
                    <a:pt x="574" y="1649"/>
                    <a:pt x="557" y="1639"/>
                    <a:pt x="536" y="1622"/>
                  </a:cubicBezTo>
                  <a:cubicBezTo>
                    <a:pt x="529" y="1617"/>
                    <a:pt x="522" y="1613"/>
                    <a:pt x="516" y="1608"/>
                  </a:cubicBezTo>
                  <a:cubicBezTo>
                    <a:pt x="516" y="1639"/>
                    <a:pt x="516" y="1639"/>
                    <a:pt x="516" y="1639"/>
                  </a:cubicBezTo>
                  <a:cubicBezTo>
                    <a:pt x="516" y="1789"/>
                    <a:pt x="639" y="1912"/>
                    <a:pt x="789" y="1912"/>
                  </a:cubicBezTo>
                  <a:cubicBezTo>
                    <a:pt x="1130" y="1912"/>
                    <a:pt x="1130" y="1912"/>
                    <a:pt x="1130" y="1912"/>
                  </a:cubicBezTo>
                  <a:cubicBezTo>
                    <a:pt x="1246" y="1912"/>
                    <a:pt x="1372" y="1813"/>
                    <a:pt x="1396" y="1697"/>
                  </a:cubicBezTo>
                  <a:cubicBezTo>
                    <a:pt x="1399" y="1684"/>
                    <a:pt x="1402" y="1671"/>
                    <a:pt x="1405" y="1660"/>
                  </a:cubicBezTo>
                  <a:cubicBezTo>
                    <a:pt x="1390" y="1664"/>
                    <a:pt x="1375" y="1669"/>
                    <a:pt x="1359" y="1673"/>
                  </a:cubicBezTo>
                  <a:cubicBezTo>
                    <a:pt x="1342" y="1673"/>
                    <a:pt x="1342" y="1673"/>
                    <a:pt x="1342" y="1673"/>
                  </a:cubicBezTo>
                  <a:cubicBezTo>
                    <a:pt x="1338" y="1673"/>
                    <a:pt x="1335" y="1673"/>
                    <a:pt x="1332" y="1673"/>
                  </a:cubicBezTo>
                  <a:cubicBezTo>
                    <a:pt x="1318" y="1673"/>
                    <a:pt x="1304" y="1663"/>
                    <a:pt x="1297" y="1649"/>
                  </a:cubicBezTo>
                  <a:cubicBezTo>
                    <a:pt x="1294" y="1632"/>
                    <a:pt x="1304" y="1611"/>
                    <a:pt x="1321" y="1608"/>
                  </a:cubicBezTo>
                  <a:cubicBezTo>
                    <a:pt x="1342" y="1605"/>
                    <a:pt x="1342" y="1605"/>
                    <a:pt x="1342" y="1605"/>
                  </a:cubicBezTo>
                  <a:cubicBezTo>
                    <a:pt x="1417" y="1584"/>
                    <a:pt x="1458" y="1574"/>
                    <a:pt x="1471" y="1529"/>
                  </a:cubicBezTo>
                  <a:cubicBezTo>
                    <a:pt x="1473" y="1525"/>
                    <a:pt x="1476" y="1521"/>
                    <a:pt x="1479" y="1518"/>
                  </a:cubicBezTo>
                  <a:cubicBezTo>
                    <a:pt x="1493" y="1480"/>
                    <a:pt x="1506" y="1429"/>
                    <a:pt x="1506" y="1366"/>
                  </a:cubicBezTo>
                  <a:cubicBezTo>
                    <a:pt x="1506" y="819"/>
                    <a:pt x="1506" y="819"/>
                    <a:pt x="1506" y="819"/>
                  </a:cubicBezTo>
                  <a:cubicBezTo>
                    <a:pt x="1506" y="761"/>
                    <a:pt x="1461" y="717"/>
                    <a:pt x="1403" y="7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30" name="Freeform 13"/>
            <p:cNvSpPr>
              <a:spLocks noEditPoints="1"/>
            </p:cNvSpPr>
            <p:nvPr/>
          </p:nvSpPr>
          <p:spPr bwMode="auto">
            <a:xfrm>
              <a:off x="-166812" y="5187016"/>
              <a:ext cx="1343025" cy="1676400"/>
            </a:xfrm>
            <a:custGeom>
              <a:avLst/>
              <a:gdLst>
                <a:gd name="T0" fmla="*/ 1368 w 1641"/>
                <a:gd name="T1" fmla="*/ 751 h 2048"/>
                <a:gd name="T2" fmla="*/ 1198 w 1641"/>
                <a:gd name="T3" fmla="*/ 546 h 2048"/>
                <a:gd name="T4" fmla="*/ 925 w 1641"/>
                <a:gd name="T5" fmla="*/ 410 h 2048"/>
                <a:gd name="T6" fmla="*/ 822 w 1641"/>
                <a:gd name="T7" fmla="*/ 171 h 2048"/>
                <a:gd name="T8" fmla="*/ 481 w 1641"/>
                <a:gd name="T9" fmla="*/ 171 h 2048"/>
                <a:gd name="T10" fmla="*/ 99 w 1641"/>
                <a:gd name="T11" fmla="*/ 799 h 2048"/>
                <a:gd name="T12" fmla="*/ 3 w 1641"/>
                <a:gd name="T13" fmla="*/ 915 h 2048"/>
                <a:gd name="T14" fmla="*/ 314 w 1641"/>
                <a:gd name="T15" fmla="*/ 1348 h 2048"/>
                <a:gd name="T16" fmla="*/ 515 w 1641"/>
                <a:gd name="T17" fmla="*/ 1707 h 2048"/>
                <a:gd name="T18" fmla="*/ 1198 w 1641"/>
                <a:gd name="T19" fmla="*/ 2048 h 2048"/>
                <a:gd name="T20" fmla="*/ 1566 w 1641"/>
                <a:gd name="T21" fmla="*/ 1696 h 2048"/>
                <a:gd name="T22" fmla="*/ 1641 w 1641"/>
                <a:gd name="T23" fmla="*/ 887 h 2048"/>
                <a:gd name="T24" fmla="*/ 1577 w 1641"/>
                <a:gd name="T25" fmla="*/ 1434 h 2048"/>
                <a:gd name="T26" fmla="*/ 1542 w 1641"/>
                <a:gd name="T27" fmla="*/ 1597 h 2048"/>
                <a:gd name="T28" fmla="*/ 1392 w 1641"/>
                <a:gd name="T29" fmla="*/ 1676 h 2048"/>
                <a:gd name="T30" fmla="*/ 1403 w 1641"/>
                <a:gd name="T31" fmla="*/ 1741 h 2048"/>
                <a:gd name="T32" fmla="*/ 1430 w 1641"/>
                <a:gd name="T33" fmla="*/ 1741 h 2048"/>
                <a:gd name="T34" fmla="*/ 1467 w 1641"/>
                <a:gd name="T35" fmla="*/ 1765 h 2048"/>
                <a:gd name="T36" fmla="*/ 860 w 1641"/>
                <a:gd name="T37" fmla="*/ 1980 h 2048"/>
                <a:gd name="T38" fmla="*/ 587 w 1641"/>
                <a:gd name="T39" fmla="*/ 1676 h 2048"/>
                <a:gd name="T40" fmla="*/ 665 w 1641"/>
                <a:gd name="T41" fmla="*/ 1734 h 2048"/>
                <a:gd name="T42" fmla="*/ 710 w 1641"/>
                <a:gd name="T43" fmla="*/ 1727 h 2048"/>
                <a:gd name="T44" fmla="*/ 645 w 1641"/>
                <a:gd name="T45" fmla="*/ 1632 h 2048"/>
                <a:gd name="T46" fmla="*/ 375 w 1641"/>
                <a:gd name="T47" fmla="*/ 1314 h 2048"/>
                <a:gd name="T48" fmla="*/ 71 w 1641"/>
                <a:gd name="T49" fmla="*/ 911 h 2048"/>
                <a:gd name="T50" fmla="*/ 129 w 1641"/>
                <a:gd name="T51" fmla="*/ 864 h 2048"/>
                <a:gd name="T52" fmla="*/ 482 w 1641"/>
                <a:gd name="T53" fmla="*/ 1066 h 2048"/>
                <a:gd name="T54" fmla="*/ 518 w 1641"/>
                <a:gd name="T55" fmla="*/ 1140 h 2048"/>
                <a:gd name="T56" fmla="*/ 563 w 1641"/>
                <a:gd name="T57" fmla="*/ 1154 h 2048"/>
                <a:gd name="T58" fmla="*/ 552 w 1641"/>
                <a:gd name="T59" fmla="*/ 1061 h 2048"/>
                <a:gd name="T60" fmla="*/ 553 w 1641"/>
                <a:gd name="T61" fmla="*/ 171 h 2048"/>
                <a:gd name="T62" fmla="*/ 757 w 1641"/>
                <a:gd name="T63" fmla="*/ 171 h 2048"/>
                <a:gd name="T64" fmla="*/ 757 w 1641"/>
                <a:gd name="T65" fmla="*/ 1126 h 2048"/>
                <a:gd name="T66" fmla="*/ 826 w 1641"/>
                <a:gd name="T67" fmla="*/ 1126 h 2048"/>
                <a:gd name="T68" fmla="*/ 826 w 1641"/>
                <a:gd name="T69" fmla="*/ 580 h 2048"/>
                <a:gd name="T70" fmla="*/ 1030 w 1641"/>
                <a:gd name="T71" fmla="*/ 580 h 2048"/>
                <a:gd name="T72" fmla="*/ 1030 w 1641"/>
                <a:gd name="T73" fmla="*/ 1092 h 2048"/>
                <a:gd name="T74" fmla="*/ 1099 w 1641"/>
                <a:gd name="T75" fmla="*/ 1092 h 2048"/>
                <a:gd name="T76" fmla="*/ 1201 w 1641"/>
                <a:gd name="T77" fmla="*/ 614 h 2048"/>
                <a:gd name="T78" fmla="*/ 1304 w 1641"/>
                <a:gd name="T79" fmla="*/ 887 h 2048"/>
                <a:gd name="T80" fmla="*/ 1338 w 1641"/>
                <a:gd name="T81" fmla="*/ 1161 h 2048"/>
                <a:gd name="T82" fmla="*/ 1372 w 1641"/>
                <a:gd name="T83" fmla="*/ 887 h 2048"/>
                <a:gd name="T84" fmla="*/ 1577 w 1641"/>
                <a:gd name="T85" fmla="*/ 8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1" h="2048">
                  <a:moveTo>
                    <a:pt x="1471" y="717"/>
                  </a:moveTo>
                  <a:cubicBezTo>
                    <a:pt x="1433" y="717"/>
                    <a:pt x="1396" y="730"/>
                    <a:pt x="1368" y="751"/>
                  </a:cubicBezTo>
                  <a:cubicBezTo>
                    <a:pt x="1368" y="717"/>
                    <a:pt x="1368" y="717"/>
                    <a:pt x="1368" y="717"/>
                  </a:cubicBezTo>
                  <a:cubicBezTo>
                    <a:pt x="1368" y="621"/>
                    <a:pt x="1293" y="546"/>
                    <a:pt x="1198" y="546"/>
                  </a:cubicBezTo>
                  <a:cubicBezTo>
                    <a:pt x="1160" y="546"/>
                    <a:pt x="1123" y="560"/>
                    <a:pt x="1095" y="580"/>
                  </a:cubicBezTo>
                  <a:cubicBezTo>
                    <a:pt x="1095" y="485"/>
                    <a:pt x="1020" y="410"/>
                    <a:pt x="925" y="410"/>
                  </a:cubicBezTo>
                  <a:cubicBezTo>
                    <a:pt x="887" y="410"/>
                    <a:pt x="850" y="423"/>
                    <a:pt x="822" y="444"/>
                  </a:cubicBezTo>
                  <a:cubicBezTo>
                    <a:pt x="822" y="171"/>
                    <a:pt x="822" y="171"/>
                    <a:pt x="822" y="171"/>
                  </a:cubicBezTo>
                  <a:cubicBezTo>
                    <a:pt x="822" y="75"/>
                    <a:pt x="747" y="0"/>
                    <a:pt x="652" y="0"/>
                  </a:cubicBezTo>
                  <a:cubicBezTo>
                    <a:pt x="556" y="0"/>
                    <a:pt x="481" y="75"/>
                    <a:pt x="481" y="171"/>
                  </a:cubicBezTo>
                  <a:cubicBezTo>
                    <a:pt x="481" y="945"/>
                    <a:pt x="481" y="945"/>
                    <a:pt x="481" y="945"/>
                  </a:cubicBezTo>
                  <a:cubicBezTo>
                    <a:pt x="406" y="816"/>
                    <a:pt x="232" y="751"/>
                    <a:pt x="99" y="799"/>
                  </a:cubicBezTo>
                  <a:cubicBezTo>
                    <a:pt x="82" y="802"/>
                    <a:pt x="68" y="812"/>
                    <a:pt x="51" y="823"/>
                  </a:cubicBezTo>
                  <a:cubicBezTo>
                    <a:pt x="0" y="857"/>
                    <a:pt x="3" y="901"/>
                    <a:pt x="3" y="915"/>
                  </a:cubicBezTo>
                  <a:cubicBezTo>
                    <a:pt x="0" y="935"/>
                    <a:pt x="3" y="939"/>
                    <a:pt x="51" y="993"/>
                  </a:cubicBezTo>
                  <a:cubicBezTo>
                    <a:pt x="109" y="1062"/>
                    <a:pt x="235" y="1205"/>
                    <a:pt x="314" y="1348"/>
                  </a:cubicBezTo>
                  <a:cubicBezTo>
                    <a:pt x="321" y="1355"/>
                    <a:pt x="413" y="1505"/>
                    <a:pt x="515" y="1618"/>
                  </a:cubicBezTo>
                  <a:cubicBezTo>
                    <a:pt x="515" y="1707"/>
                    <a:pt x="515" y="1707"/>
                    <a:pt x="515" y="1707"/>
                  </a:cubicBezTo>
                  <a:cubicBezTo>
                    <a:pt x="515" y="1894"/>
                    <a:pt x="669" y="2048"/>
                    <a:pt x="856" y="2048"/>
                  </a:cubicBezTo>
                  <a:cubicBezTo>
                    <a:pt x="1198" y="2048"/>
                    <a:pt x="1198" y="2048"/>
                    <a:pt x="1198" y="2048"/>
                  </a:cubicBezTo>
                  <a:cubicBezTo>
                    <a:pt x="1345" y="2048"/>
                    <a:pt x="1498" y="1925"/>
                    <a:pt x="1532" y="1782"/>
                  </a:cubicBezTo>
                  <a:cubicBezTo>
                    <a:pt x="1542" y="1741"/>
                    <a:pt x="1553" y="1710"/>
                    <a:pt x="1566" y="1696"/>
                  </a:cubicBezTo>
                  <a:cubicBezTo>
                    <a:pt x="1601" y="1655"/>
                    <a:pt x="1641" y="1560"/>
                    <a:pt x="1641" y="1434"/>
                  </a:cubicBezTo>
                  <a:cubicBezTo>
                    <a:pt x="1641" y="887"/>
                    <a:pt x="1641" y="887"/>
                    <a:pt x="1641" y="887"/>
                  </a:cubicBezTo>
                  <a:cubicBezTo>
                    <a:pt x="1641" y="792"/>
                    <a:pt x="1566" y="717"/>
                    <a:pt x="1471" y="717"/>
                  </a:cubicBezTo>
                  <a:close/>
                  <a:moveTo>
                    <a:pt x="1577" y="1434"/>
                  </a:moveTo>
                  <a:cubicBezTo>
                    <a:pt x="1577" y="1497"/>
                    <a:pt x="1564" y="1548"/>
                    <a:pt x="1550" y="1586"/>
                  </a:cubicBezTo>
                  <a:cubicBezTo>
                    <a:pt x="1547" y="1589"/>
                    <a:pt x="1544" y="1593"/>
                    <a:pt x="1542" y="1597"/>
                  </a:cubicBezTo>
                  <a:cubicBezTo>
                    <a:pt x="1529" y="1642"/>
                    <a:pt x="1488" y="1652"/>
                    <a:pt x="1413" y="1673"/>
                  </a:cubicBezTo>
                  <a:cubicBezTo>
                    <a:pt x="1392" y="1676"/>
                    <a:pt x="1392" y="1676"/>
                    <a:pt x="1392" y="1676"/>
                  </a:cubicBezTo>
                  <a:cubicBezTo>
                    <a:pt x="1375" y="1679"/>
                    <a:pt x="1365" y="1700"/>
                    <a:pt x="1368" y="1717"/>
                  </a:cubicBezTo>
                  <a:cubicBezTo>
                    <a:pt x="1375" y="1731"/>
                    <a:pt x="1389" y="1741"/>
                    <a:pt x="1403" y="1741"/>
                  </a:cubicBezTo>
                  <a:cubicBezTo>
                    <a:pt x="1406" y="1741"/>
                    <a:pt x="1409" y="1741"/>
                    <a:pt x="1413" y="1741"/>
                  </a:cubicBezTo>
                  <a:cubicBezTo>
                    <a:pt x="1430" y="1741"/>
                    <a:pt x="1430" y="1741"/>
                    <a:pt x="1430" y="1741"/>
                  </a:cubicBezTo>
                  <a:cubicBezTo>
                    <a:pt x="1446" y="1737"/>
                    <a:pt x="1461" y="1732"/>
                    <a:pt x="1476" y="1728"/>
                  </a:cubicBezTo>
                  <a:cubicBezTo>
                    <a:pt x="1473" y="1739"/>
                    <a:pt x="1470" y="1752"/>
                    <a:pt x="1467" y="1765"/>
                  </a:cubicBezTo>
                  <a:cubicBezTo>
                    <a:pt x="1443" y="1881"/>
                    <a:pt x="1317" y="1980"/>
                    <a:pt x="1201" y="1980"/>
                  </a:cubicBezTo>
                  <a:cubicBezTo>
                    <a:pt x="860" y="1980"/>
                    <a:pt x="860" y="1980"/>
                    <a:pt x="860" y="1980"/>
                  </a:cubicBezTo>
                  <a:cubicBezTo>
                    <a:pt x="710" y="1980"/>
                    <a:pt x="587" y="1857"/>
                    <a:pt x="587" y="1707"/>
                  </a:cubicBezTo>
                  <a:cubicBezTo>
                    <a:pt x="587" y="1676"/>
                    <a:pt x="587" y="1676"/>
                    <a:pt x="587" y="1676"/>
                  </a:cubicBezTo>
                  <a:cubicBezTo>
                    <a:pt x="593" y="1681"/>
                    <a:pt x="600" y="1685"/>
                    <a:pt x="607" y="1690"/>
                  </a:cubicBezTo>
                  <a:cubicBezTo>
                    <a:pt x="628" y="1707"/>
                    <a:pt x="645" y="1717"/>
                    <a:pt x="665" y="1734"/>
                  </a:cubicBezTo>
                  <a:cubicBezTo>
                    <a:pt x="672" y="1737"/>
                    <a:pt x="679" y="1741"/>
                    <a:pt x="686" y="1741"/>
                  </a:cubicBezTo>
                  <a:cubicBezTo>
                    <a:pt x="696" y="1741"/>
                    <a:pt x="706" y="1737"/>
                    <a:pt x="710" y="1727"/>
                  </a:cubicBezTo>
                  <a:cubicBezTo>
                    <a:pt x="723" y="1713"/>
                    <a:pt x="720" y="1693"/>
                    <a:pt x="706" y="1679"/>
                  </a:cubicBezTo>
                  <a:cubicBezTo>
                    <a:pt x="686" y="1659"/>
                    <a:pt x="665" y="1645"/>
                    <a:pt x="645" y="1632"/>
                  </a:cubicBezTo>
                  <a:cubicBezTo>
                    <a:pt x="621" y="1615"/>
                    <a:pt x="597" y="1598"/>
                    <a:pt x="574" y="1578"/>
                  </a:cubicBezTo>
                  <a:cubicBezTo>
                    <a:pt x="472" y="1472"/>
                    <a:pt x="375" y="1314"/>
                    <a:pt x="375" y="1314"/>
                  </a:cubicBezTo>
                  <a:cubicBezTo>
                    <a:pt x="293" y="1167"/>
                    <a:pt x="163" y="1021"/>
                    <a:pt x="102" y="949"/>
                  </a:cubicBezTo>
                  <a:cubicBezTo>
                    <a:pt x="92" y="935"/>
                    <a:pt x="78" y="918"/>
                    <a:pt x="71" y="911"/>
                  </a:cubicBezTo>
                  <a:cubicBezTo>
                    <a:pt x="71" y="901"/>
                    <a:pt x="71" y="894"/>
                    <a:pt x="95" y="881"/>
                  </a:cubicBezTo>
                  <a:cubicBezTo>
                    <a:pt x="109" y="874"/>
                    <a:pt x="119" y="867"/>
                    <a:pt x="129" y="864"/>
                  </a:cubicBezTo>
                  <a:cubicBezTo>
                    <a:pt x="218" y="833"/>
                    <a:pt x="365" y="874"/>
                    <a:pt x="430" y="986"/>
                  </a:cubicBezTo>
                  <a:cubicBezTo>
                    <a:pt x="482" y="1066"/>
                    <a:pt x="482" y="1066"/>
                    <a:pt x="482" y="1066"/>
                  </a:cubicBezTo>
                  <a:cubicBezTo>
                    <a:pt x="483" y="1068"/>
                    <a:pt x="484" y="1070"/>
                    <a:pt x="484" y="1072"/>
                  </a:cubicBezTo>
                  <a:cubicBezTo>
                    <a:pt x="518" y="1140"/>
                    <a:pt x="518" y="1140"/>
                    <a:pt x="518" y="1140"/>
                  </a:cubicBezTo>
                  <a:cubicBezTo>
                    <a:pt x="525" y="1154"/>
                    <a:pt x="536" y="1161"/>
                    <a:pt x="549" y="1161"/>
                  </a:cubicBezTo>
                  <a:cubicBezTo>
                    <a:pt x="556" y="1161"/>
                    <a:pt x="559" y="1161"/>
                    <a:pt x="563" y="1154"/>
                  </a:cubicBezTo>
                  <a:cubicBezTo>
                    <a:pt x="577" y="1147"/>
                    <a:pt x="583" y="1126"/>
                    <a:pt x="577" y="1109"/>
                  </a:cubicBezTo>
                  <a:cubicBezTo>
                    <a:pt x="552" y="1061"/>
                    <a:pt x="552" y="1061"/>
                    <a:pt x="552" y="1061"/>
                  </a:cubicBezTo>
                  <a:cubicBezTo>
                    <a:pt x="553" y="1060"/>
                    <a:pt x="553" y="1059"/>
                    <a:pt x="553" y="1058"/>
                  </a:cubicBezTo>
                  <a:cubicBezTo>
                    <a:pt x="553" y="171"/>
                    <a:pt x="553" y="171"/>
                    <a:pt x="553" y="171"/>
                  </a:cubicBezTo>
                  <a:cubicBezTo>
                    <a:pt x="553" y="113"/>
                    <a:pt x="597" y="68"/>
                    <a:pt x="655" y="68"/>
                  </a:cubicBezTo>
                  <a:cubicBezTo>
                    <a:pt x="713" y="68"/>
                    <a:pt x="757" y="113"/>
                    <a:pt x="757" y="171"/>
                  </a:cubicBezTo>
                  <a:cubicBezTo>
                    <a:pt x="757" y="717"/>
                    <a:pt x="757" y="717"/>
                    <a:pt x="757" y="717"/>
                  </a:cubicBezTo>
                  <a:cubicBezTo>
                    <a:pt x="757" y="1126"/>
                    <a:pt x="757" y="1126"/>
                    <a:pt x="757" y="1126"/>
                  </a:cubicBezTo>
                  <a:cubicBezTo>
                    <a:pt x="757" y="1147"/>
                    <a:pt x="771" y="1161"/>
                    <a:pt x="792" y="1161"/>
                  </a:cubicBezTo>
                  <a:cubicBezTo>
                    <a:pt x="812" y="1161"/>
                    <a:pt x="826" y="1147"/>
                    <a:pt x="826" y="1126"/>
                  </a:cubicBezTo>
                  <a:cubicBezTo>
                    <a:pt x="826" y="717"/>
                    <a:pt x="826" y="717"/>
                    <a:pt x="826" y="717"/>
                  </a:cubicBezTo>
                  <a:cubicBezTo>
                    <a:pt x="826" y="580"/>
                    <a:pt x="826" y="580"/>
                    <a:pt x="826" y="580"/>
                  </a:cubicBezTo>
                  <a:cubicBezTo>
                    <a:pt x="826" y="522"/>
                    <a:pt x="870" y="478"/>
                    <a:pt x="928" y="478"/>
                  </a:cubicBezTo>
                  <a:cubicBezTo>
                    <a:pt x="986" y="478"/>
                    <a:pt x="1030" y="522"/>
                    <a:pt x="1030" y="580"/>
                  </a:cubicBezTo>
                  <a:cubicBezTo>
                    <a:pt x="1030" y="717"/>
                    <a:pt x="1030" y="717"/>
                    <a:pt x="1030" y="717"/>
                  </a:cubicBezTo>
                  <a:cubicBezTo>
                    <a:pt x="1030" y="1092"/>
                    <a:pt x="1030" y="1092"/>
                    <a:pt x="1030" y="1092"/>
                  </a:cubicBezTo>
                  <a:cubicBezTo>
                    <a:pt x="1030" y="1113"/>
                    <a:pt x="1044" y="1126"/>
                    <a:pt x="1065" y="1126"/>
                  </a:cubicBezTo>
                  <a:cubicBezTo>
                    <a:pt x="1085" y="1126"/>
                    <a:pt x="1099" y="1113"/>
                    <a:pt x="1099" y="1092"/>
                  </a:cubicBezTo>
                  <a:cubicBezTo>
                    <a:pt x="1099" y="717"/>
                    <a:pt x="1099" y="717"/>
                    <a:pt x="1099" y="717"/>
                  </a:cubicBezTo>
                  <a:cubicBezTo>
                    <a:pt x="1099" y="659"/>
                    <a:pt x="1143" y="614"/>
                    <a:pt x="1201" y="614"/>
                  </a:cubicBezTo>
                  <a:cubicBezTo>
                    <a:pt x="1259" y="614"/>
                    <a:pt x="1304" y="659"/>
                    <a:pt x="1304" y="717"/>
                  </a:cubicBezTo>
                  <a:cubicBezTo>
                    <a:pt x="1304" y="887"/>
                    <a:pt x="1304" y="887"/>
                    <a:pt x="1304" y="887"/>
                  </a:cubicBezTo>
                  <a:cubicBezTo>
                    <a:pt x="1304" y="1126"/>
                    <a:pt x="1304" y="1126"/>
                    <a:pt x="1304" y="1126"/>
                  </a:cubicBezTo>
                  <a:cubicBezTo>
                    <a:pt x="1304" y="1147"/>
                    <a:pt x="1317" y="1161"/>
                    <a:pt x="1338" y="1161"/>
                  </a:cubicBezTo>
                  <a:cubicBezTo>
                    <a:pt x="1358" y="1161"/>
                    <a:pt x="1372" y="1147"/>
                    <a:pt x="1372" y="1126"/>
                  </a:cubicBezTo>
                  <a:cubicBezTo>
                    <a:pt x="1372" y="887"/>
                    <a:pt x="1372" y="887"/>
                    <a:pt x="1372" y="887"/>
                  </a:cubicBezTo>
                  <a:cubicBezTo>
                    <a:pt x="1372" y="829"/>
                    <a:pt x="1416" y="785"/>
                    <a:pt x="1474" y="785"/>
                  </a:cubicBezTo>
                  <a:cubicBezTo>
                    <a:pt x="1532" y="785"/>
                    <a:pt x="1577" y="829"/>
                    <a:pt x="1577" y="887"/>
                  </a:cubicBezTo>
                  <a:lnTo>
                    <a:pt x="1577" y="14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grpSp>
      <p:pic>
        <p:nvPicPr>
          <p:cNvPr id="31" name="Picture 2" descr="D:\스크린샷(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5904" y="5547241"/>
            <a:ext cx="4771296" cy="2683854"/>
          </a:xfrm>
          <a:prstGeom prst="rect">
            <a:avLst/>
          </a:prstGeom>
          <a:noFill/>
          <a:extLst>
            <a:ext uri="{909E8E84-426E-40DD-AFC4-6F175D3DCCD1}">
              <a14:hiddenFill xmlns:a14="http://schemas.microsoft.com/office/drawing/2010/main">
                <a:solidFill>
                  <a:srgbClr val="FFFFFF"/>
                </a:solidFill>
              </a14:hiddenFill>
            </a:ext>
          </a:extLst>
        </p:spPr>
      </p:pic>
      <p:sp>
        <p:nvSpPr>
          <p:cNvPr id="32" name="아래쪽 화살표 31"/>
          <p:cNvSpPr/>
          <p:nvPr/>
        </p:nvSpPr>
        <p:spPr>
          <a:xfrm>
            <a:off x="3235805" y="4643252"/>
            <a:ext cx="257446" cy="665018"/>
          </a:xfrm>
          <a:prstGeom prst="down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TextBox 32"/>
          <p:cNvSpPr txBox="1"/>
          <p:nvPr/>
        </p:nvSpPr>
        <p:spPr>
          <a:xfrm>
            <a:off x="1377538" y="8320245"/>
            <a:ext cx="4251367" cy="246221"/>
          </a:xfrm>
          <a:prstGeom prst="rect">
            <a:avLst/>
          </a:prstGeom>
          <a:noFill/>
        </p:spPr>
        <p:txBody>
          <a:bodyPr wrap="square" rtlCol="0">
            <a:spAutoFit/>
          </a:bodyPr>
          <a:lstStyle/>
          <a:p>
            <a:pPr algn="ctr"/>
            <a:r>
              <a:rPr lang="en-US" altLang="ko-KR" sz="1000" dirty="0" smtClean="0">
                <a:latin typeface="맑은 고딕" pitchFamily="50" charset="-127"/>
                <a:ea typeface="맑은 고딕" pitchFamily="50" charset="-127"/>
              </a:rPr>
              <a:t>OPS Screen</a:t>
            </a:r>
            <a:endParaRPr lang="ko-KR" altLang="en-US" sz="1000" dirty="0">
              <a:latin typeface="맑은 고딕" pitchFamily="50" charset="-127"/>
              <a:ea typeface="맑은 고딕" pitchFamily="50" charset="-127"/>
            </a:endParaRPr>
          </a:p>
        </p:txBody>
      </p:sp>
    </p:spTree>
    <p:extLst>
      <p:ext uri="{BB962C8B-B14F-4D97-AF65-F5344CB8AC3E}">
        <p14:creationId xmlns:p14="http://schemas.microsoft.com/office/powerpoint/2010/main" val="6831409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23</a:t>
            </a:fld>
            <a:endParaRPr lang="ko-KR" altLang="en-US"/>
          </a:p>
        </p:txBody>
      </p:sp>
      <p:sp>
        <p:nvSpPr>
          <p:cNvPr id="10" name="TextBox 9"/>
          <p:cNvSpPr txBox="1"/>
          <p:nvPr/>
        </p:nvSpPr>
        <p:spPr>
          <a:xfrm>
            <a:off x="475200" y="565200"/>
            <a:ext cx="6292176" cy="430887"/>
          </a:xfrm>
          <a:prstGeom prst="rect">
            <a:avLst/>
          </a:prstGeom>
          <a:noFill/>
        </p:spPr>
        <p:txBody>
          <a:bodyPr wrap="square" rtlCol="0">
            <a:spAutoFit/>
          </a:bodyPr>
          <a:lstStyle/>
          <a:p>
            <a:pPr indent="-271462" fontAlgn="base">
              <a:spcBef>
                <a:spcPct val="0"/>
              </a:spcBef>
              <a:spcAft>
                <a:spcPct val="0"/>
              </a:spcAft>
            </a:pPr>
            <a:r>
              <a:rPr kumimoji="1" lang="en-US" altLang="ko-KR" sz="1200" b="1" dirty="0" smtClean="0">
                <a:latin typeface="Arial" panose="020B0604020202020204" pitchFamily="34" charset="0"/>
                <a:ea typeface="+mj-ea"/>
                <a:cs typeface="Arial" panose="020B0604020202020204" pitchFamily="34" charset="0"/>
              </a:rPr>
              <a:t>5.5 </a:t>
            </a:r>
            <a:r>
              <a:rPr kumimoji="1" lang="en-US" altLang="ko-KR" sz="1200" b="1" dirty="0">
                <a:latin typeface="Arial" panose="020B0604020202020204" pitchFamily="34" charset="0"/>
                <a:ea typeface="+mj-ea"/>
                <a:cs typeface="Arial" panose="020B0604020202020204" pitchFamily="34" charset="0"/>
              </a:rPr>
              <a:t>File Manager</a:t>
            </a:r>
          </a:p>
          <a:p>
            <a:pPr marL="185738" lvl="1" fontAlgn="base">
              <a:spcBef>
                <a:spcPct val="0"/>
              </a:spcBef>
              <a:spcAft>
                <a:spcPct val="0"/>
              </a:spcAft>
            </a:pPr>
            <a:r>
              <a:rPr lang="en-US" altLang="ko-KR" sz="1000" dirty="0"/>
              <a:t>   Create, open, copy, delete, and view folders and files</a:t>
            </a:r>
            <a:endParaRPr kumimoji="1" lang="en-US" altLang="ko-KR" sz="1000" b="1" dirty="0">
              <a:latin typeface="Arial" panose="020B0604020202020204" pitchFamily="34" charset="0"/>
              <a:ea typeface="+mj-ea"/>
              <a:cs typeface="Arial" panose="020B0604020202020204" pitchFamily="34" charset="0"/>
            </a:endParaRPr>
          </a:p>
        </p:txBody>
      </p:sp>
      <p:pic>
        <p:nvPicPr>
          <p:cNvPr id="17" name="그림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797" y="5377589"/>
            <a:ext cx="4771296" cy="2683854"/>
          </a:xfrm>
          <a:prstGeom prst="rect">
            <a:avLst/>
          </a:prstGeom>
        </p:spPr>
      </p:pic>
      <p:pic>
        <p:nvPicPr>
          <p:cNvPr id="23" name="그림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797" y="1928407"/>
            <a:ext cx="4771294" cy="2683853"/>
          </a:xfrm>
          <a:prstGeom prst="rect">
            <a:avLst/>
          </a:prstGeom>
        </p:spPr>
      </p:pic>
      <p:sp>
        <p:nvSpPr>
          <p:cNvPr id="24" name="TextBox 23"/>
          <p:cNvSpPr txBox="1"/>
          <p:nvPr/>
        </p:nvSpPr>
        <p:spPr>
          <a:xfrm>
            <a:off x="1066798" y="4628311"/>
            <a:ext cx="4771294" cy="276999"/>
          </a:xfrm>
          <a:prstGeom prst="rect">
            <a:avLst/>
          </a:prstGeom>
          <a:noFill/>
        </p:spPr>
        <p:txBody>
          <a:bodyPr wrap="square" rtlCol="0">
            <a:spAutoFit/>
          </a:bodyPr>
          <a:lstStyle/>
          <a:p>
            <a:pPr algn="ctr"/>
            <a:r>
              <a:rPr lang="en-US" altLang="zh-CN" sz="1200" dirty="0" smtClean="0">
                <a:latin typeface="Arial" pitchFamily="34" charset="0"/>
                <a:ea typeface="맑은 고딕" pitchFamily="50" charset="-127"/>
                <a:cs typeface="Arial" pitchFamily="34" charset="0"/>
              </a:rPr>
              <a:t>Tap</a:t>
            </a:r>
            <a:endParaRPr lang="zh-CN" altLang="en-US" sz="1200" dirty="0">
              <a:latin typeface="Arial" pitchFamily="34" charset="0"/>
              <a:ea typeface="맑은 고딕" pitchFamily="50" charset="-127"/>
              <a:cs typeface="Arial" pitchFamily="34" charset="0"/>
            </a:endParaRPr>
          </a:p>
        </p:txBody>
      </p:sp>
      <p:sp>
        <p:nvSpPr>
          <p:cNvPr id="25" name="모서리가 둥근 직사각형 24"/>
          <p:cNvSpPr/>
          <p:nvPr/>
        </p:nvSpPr>
        <p:spPr>
          <a:xfrm>
            <a:off x="2750589" y="3305905"/>
            <a:ext cx="449811" cy="422031"/>
          </a:xfrm>
          <a:prstGeom prst="roundRect">
            <a:avLst/>
          </a:prstGeom>
          <a:no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6" name="그룹 25"/>
          <p:cNvGrpSpPr/>
          <p:nvPr/>
        </p:nvGrpSpPr>
        <p:grpSpPr>
          <a:xfrm>
            <a:off x="2785122" y="3727936"/>
            <a:ext cx="417239" cy="524040"/>
            <a:chOff x="-166812" y="5187016"/>
            <a:chExt cx="1343025" cy="1676400"/>
          </a:xfrm>
          <a:effectLst>
            <a:outerShdw blurRad="50800" dist="38100" dir="5400000" algn="t" rotWithShape="0">
              <a:prstClr val="black">
                <a:alpha val="40000"/>
              </a:prstClr>
            </a:outerShdw>
          </a:effectLst>
        </p:grpSpPr>
        <p:sp>
          <p:nvSpPr>
            <p:cNvPr id="27" name="Freeform 12"/>
            <p:cNvSpPr>
              <a:spLocks/>
            </p:cNvSpPr>
            <p:nvPr/>
          </p:nvSpPr>
          <p:spPr bwMode="auto">
            <a:xfrm>
              <a:off x="-108074" y="5242579"/>
              <a:ext cx="1231900" cy="1565275"/>
            </a:xfrm>
            <a:custGeom>
              <a:avLst/>
              <a:gdLst>
                <a:gd name="T0" fmla="*/ 1403 w 1506"/>
                <a:gd name="T1" fmla="*/ 717 h 1912"/>
                <a:gd name="T2" fmla="*/ 1301 w 1506"/>
                <a:gd name="T3" fmla="*/ 819 h 1912"/>
                <a:gd name="T4" fmla="*/ 1301 w 1506"/>
                <a:gd name="T5" fmla="*/ 1058 h 1912"/>
                <a:gd name="T6" fmla="*/ 1267 w 1506"/>
                <a:gd name="T7" fmla="*/ 1093 h 1912"/>
                <a:gd name="T8" fmla="*/ 1233 w 1506"/>
                <a:gd name="T9" fmla="*/ 1058 h 1912"/>
                <a:gd name="T10" fmla="*/ 1233 w 1506"/>
                <a:gd name="T11" fmla="*/ 819 h 1912"/>
                <a:gd name="T12" fmla="*/ 1233 w 1506"/>
                <a:gd name="T13" fmla="*/ 649 h 1912"/>
                <a:gd name="T14" fmla="*/ 1130 w 1506"/>
                <a:gd name="T15" fmla="*/ 546 h 1912"/>
                <a:gd name="T16" fmla="*/ 1028 w 1506"/>
                <a:gd name="T17" fmla="*/ 649 h 1912"/>
                <a:gd name="T18" fmla="*/ 1028 w 1506"/>
                <a:gd name="T19" fmla="*/ 1024 h 1912"/>
                <a:gd name="T20" fmla="*/ 994 w 1506"/>
                <a:gd name="T21" fmla="*/ 1058 h 1912"/>
                <a:gd name="T22" fmla="*/ 959 w 1506"/>
                <a:gd name="T23" fmla="*/ 1024 h 1912"/>
                <a:gd name="T24" fmla="*/ 959 w 1506"/>
                <a:gd name="T25" fmla="*/ 649 h 1912"/>
                <a:gd name="T26" fmla="*/ 959 w 1506"/>
                <a:gd name="T27" fmla="*/ 512 h 1912"/>
                <a:gd name="T28" fmla="*/ 857 w 1506"/>
                <a:gd name="T29" fmla="*/ 410 h 1912"/>
                <a:gd name="T30" fmla="*/ 755 w 1506"/>
                <a:gd name="T31" fmla="*/ 512 h 1912"/>
                <a:gd name="T32" fmla="*/ 755 w 1506"/>
                <a:gd name="T33" fmla="*/ 649 h 1912"/>
                <a:gd name="T34" fmla="*/ 755 w 1506"/>
                <a:gd name="T35" fmla="*/ 1058 h 1912"/>
                <a:gd name="T36" fmla="*/ 721 w 1506"/>
                <a:gd name="T37" fmla="*/ 1093 h 1912"/>
                <a:gd name="T38" fmla="*/ 686 w 1506"/>
                <a:gd name="T39" fmla="*/ 1058 h 1912"/>
                <a:gd name="T40" fmla="*/ 686 w 1506"/>
                <a:gd name="T41" fmla="*/ 649 h 1912"/>
                <a:gd name="T42" fmla="*/ 686 w 1506"/>
                <a:gd name="T43" fmla="*/ 103 h 1912"/>
                <a:gd name="T44" fmla="*/ 584 w 1506"/>
                <a:gd name="T45" fmla="*/ 0 h 1912"/>
                <a:gd name="T46" fmla="*/ 482 w 1506"/>
                <a:gd name="T47" fmla="*/ 103 h 1912"/>
                <a:gd name="T48" fmla="*/ 482 w 1506"/>
                <a:gd name="T49" fmla="*/ 990 h 1912"/>
                <a:gd name="T50" fmla="*/ 481 w 1506"/>
                <a:gd name="T51" fmla="*/ 993 h 1912"/>
                <a:gd name="T52" fmla="*/ 506 w 1506"/>
                <a:gd name="T53" fmla="*/ 1041 h 1912"/>
                <a:gd name="T54" fmla="*/ 492 w 1506"/>
                <a:gd name="T55" fmla="*/ 1086 h 1912"/>
                <a:gd name="T56" fmla="*/ 478 w 1506"/>
                <a:gd name="T57" fmla="*/ 1093 h 1912"/>
                <a:gd name="T58" fmla="*/ 447 w 1506"/>
                <a:gd name="T59" fmla="*/ 1072 h 1912"/>
                <a:gd name="T60" fmla="*/ 413 w 1506"/>
                <a:gd name="T61" fmla="*/ 1004 h 1912"/>
                <a:gd name="T62" fmla="*/ 411 w 1506"/>
                <a:gd name="T63" fmla="*/ 998 h 1912"/>
                <a:gd name="T64" fmla="*/ 359 w 1506"/>
                <a:gd name="T65" fmla="*/ 918 h 1912"/>
                <a:gd name="T66" fmla="*/ 58 w 1506"/>
                <a:gd name="T67" fmla="*/ 796 h 1912"/>
                <a:gd name="T68" fmla="*/ 24 w 1506"/>
                <a:gd name="T69" fmla="*/ 813 h 1912"/>
                <a:gd name="T70" fmla="*/ 0 w 1506"/>
                <a:gd name="T71" fmla="*/ 843 h 1912"/>
                <a:gd name="T72" fmla="*/ 31 w 1506"/>
                <a:gd name="T73" fmla="*/ 881 h 1912"/>
                <a:gd name="T74" fmla="*/ 304 w 1506"/>
                <a:gd name="T75" fmla="*/ 1246 h 1912"/>
                <a:gd name="T76" fmla="*/ 503 w 1506"/>
                <a:gd name="T77" fmla="*/ 1510 h 1912"/>
                <a:gd name="T78" fmla="*/ 574 w 1506"/>
                <a:gd name="T79" fmla="*/ 1564 h 1912"/>
                <a:gd name="T80" fmla="*/ 635 w 1506"/>
                <a:gd name="T81" fmla="*/ 1611 h 1912"/>
                <a:gd name="T82" fmla="*/ 639 w 1506"/>
                <a:gd name="T83" fmla="*/ 1659 h 1912"/>
                <a:gd name="T84" fmla="*/ 615 w 1506"/>
                <a:gd name="T85" fmla="*/ 1673 h 1912"/>
                <a:gd name="T86" fmla="*/ 594 w 1506"/>
                <a:gd name="T87" fmla="*/ 1666 h 1912"/>
                <a:gd name="T88" fmla="*/ 536 w 1506"/>
                <a:gd name="T89" fmla="*/ 1622 h 1912"/>
                <a:gd name="T90" fmla="*/ 516 w 1506"/>
                <a:gd name="T91" fmla="*/ 1608 h 1912"/>
                <a:gd name="T92" fmla="*/ 516 w 1506"/>
                <a:gd name="T93" fmla="*/ 1639 h 1912"/>
                <a:gd name="T94" fmla="*/ 789 w 1506"/>
                <a:gd name="T95" fmla="*/ 1912 h 1912"/>
                <a:gd name="T96" fmla="*/ 1130 w 1506"/>
                <a:gd name="T97" fmla="*/ 1912 h 1912"/>
                <a:gd name="T98" fmla="*/ 1396 w 1506"/>
                <a:gd name="T99" fmla="*/ 1697 h 1912"/>
                <a:gd name="T100" fmla="*/ 1405 w 1506"/>
                <a:gd name="T101" fmla="*/ 1660 h 1912"/>
                <a:gd name="T102" fmla="*/ 1359 w 1506"/>
                <a:gd name="T103" fmla="*/ 1673 h 1912"/>
                <a:gd name="T104" fmla="*/ 1342 w 1506"/>
                <a:gd name="T105" fmla="*/ 1673 h 1912"/>
                <a:gd name="T106" fmla="*/ 1332 w 1506"/>
                <a:gd name="T107" fmla="*/ 1673 h 1912"/>
                <a:gd name="T108" fmla="*/ 1297 w 1506"/>
                <a:gd name="T109" fmla="*/ 1649 h 1912"/>
                <a:gd name="T110" fmla="*/ 1321 w 1506"/>
                <a:gd name="T111" fmla="*/ 1608 h 1912"/>
                <a:gd name="T112" fmla="*/ 1342 w 1506"/>
                <a:gd name="T113" fmla="*/ 1605 h 1912"/>
                <a:gd name="T114" fmla="*/ 1471 w 1506"/>
                <a:gd name="T115" fmla="*/ 1529 h 1912"/>
                <a:gd name="T116" fmla="*/ 1479 w 1506"/>
                <a:gd name="T117" fmla="*/ 1518 h 1912"/>
                <a:gd name="T118" fmla="*/ 1506 w 1506"/>
                <a:gd name="T119" fmla="*/ 1366 h 1912"/>
                <a:gd name="T120" fmla="*/ 1506 w 1506"/>
                <a:gd name="T121" fmla="*/ 819 h 1912"/>
                <a:gd name="T122" fmla="*/ 1403 w 1506"/>
                <a:gd name="T123" fmla="*/ 717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6" h="1912">
                  <a:moveTo>
                    <a:pt x="1403" y="717"/>
                  </a:moveTo>
                  <a:cubicBezTo>
                    <a:pt x="1345" y="717"/>
                    <a:pt x="1301" y="761"/>
                    <a:pt x="1301" y="819"/>
                  </a:cubicBezTo>
                  <a:cubicBezTo>
                    <a:pt x="1301" y="1058"/>
                    <a:pt x="1301" y="1058"/>
                    <a:pt x="1301" y="1058"/>
                  </a:cubicBezTo>
                  <a:cubicBezTo>
                    <a:pt x="1301" y="1079"/>
                    <a:pt x="1287" y="1093"/>
                    <a:pt x="1267" y="1093"/>
                  </a:cubicBezTo>
                  <a:cubicBezTo>
                    <a:pt x="1246" y="1093"/>
                    <a:pt x="1233" y="1079"/>
                    <a:pt x="1233" y="1058"/>
                  </a:cubicBezTo>
                  <a:cubicBezTo>
                    <a:pt x="1233" y="819"/>
                    <a:pt x="1233" y="819"/>
                    <a:pt x="1233" y="819"/>
                  </a:cubicBezTo>
                  <a:cubicBezTo>
                    <a:pt x="1233" y="649"/>
                    <a:pt x="1233" y="649"/>
                    <a:pt x="1233" y="649"/>
                  </a:cubicBezTo>
                  <a:cubicBezTo>
                    <a:pt x="1233" y="591"/>
                    <a:pt x="1188" y="546"/>
                    <a:pt x="1130" y="546"/>
                  </a:cubicBezTo>
                  <a:cubicBezTo>
                    <a:pt x="1072" y="546"/>
                    <a:pt x="1028" y="591"/>
                    <a:pt x="1028" y="649"/>
                  </a:cubicBezTo>
                  <a:cubicBezTo>
                    <a:pt x="1028" y="1024"/>
                    <a:pt x="1028" y="1024"/>
                    <a:pt x="1028" y="1024"/>
                  </a:cubicBezTo>
                  <a:cubicBezTo>
                    <a:pt x="1028" y="1045"/>
                    <a:pt x="1014" y="1058"/>
                    <a:pt x="994" y="1058"/>
                  </a:cubicBezTo>
                  <a:cubicBezTo>
                    <a:pt x="973" y="1058"/>
                    <a:pt x="959" y="1045"/>
                    <a:pt x="959" y="1024"/>
                  </a:cubicBezTo>
                  <a:cubicBezTo>
                    <a:pt x="959" y="649"/>
                    <a:pt x="959" y="649"/>
                    <a:pt x="959" y="649"/>
                  </a:cubicBezTo>
                  <a:cubicBezTo>
                    <a:pt x="959" y="512"/>
                    <a:pt x="959" y="512"/>
                    <a:pt x="959" y="512"/>
                  </a:cubicBezTo>
                  <a:cubicBezTo>
                    <a:pt x="959" y="454"/>
                    <a:pt x="915" y="410"/>
                    <a:pt x="857" y="410"/>
                  </a:cubicBezTo>
                  <a:cubicBezTo>
                    <a:pt x="799" y="410"/>
                    <a:pt x="755" y="454"/>
                    <a:pt x="755" y="512"/>
                  </a:cubicBezTo>
                  <a:cubicBezTo>
                    <a:pt x="755" y="649"/>
                    <a:pt x="755" y="649"/>
                    <a:pt x="755" y="649"/>
                  </a:cubicBezTo>
                  <a:cubicBezTo>
                    <a:pt x="755" y="1058"/>
                    <a:pt x="755" y="1058"/>
                    <a:pt x="755" y="1058"/>
                  </a:cubicBezTo>
                  <a:cubicBezTo>
                    <a:pt x="755" y="1079"/>
                    <a:pt x="741" y="1093"/>
                    <a:pt x="721" y="1093"/>
                  </a:cubicBezTo>
                  <a:cubicBezTo>
                    <a:pt x="700" y="1093"/>
                    <a:pt x="686" y="1079"/>
                    <a:pt x="686" y="1058"/>
                  </a:cubicBezTo>
                  <a:cubicBezTo>
                    <a:pt x="686" y="649"/>
                    <a:pt x="686" y="649"/>
                    <a:pt x="686" y="649"/>
                  </a:cubicBezTo>
                  <a:cubicBezTo>
                    <a:pt x="686" y="103"/>
                    <a:pt x="686" y="103"/>
                    <a:pt x="686" y="103"/>
                  </a:cubicBezTo>
                  <a:cubicBezTo>
                    <a:pt x="686" y="45"/>
                    <a:pt x="642" y="0"/>
                    <a:pt x="584" y="0"/>
                  </a:cubicBezTo>
                  <a:cubicBezTo>
                    <a:pt x="526" y="0"/>
                    <a:pt x="482" y="45"/>
                    <a:pt x="482" y="103"/>
                  </a:cubicBezTo>
                  <a:cubicBezTo>
                    <a:pt x="482" y="990"/>
                    <a:pt x="482" y="990"/>
                    <a:pt x="482" y="990"/>
                  </a:cubicBezTo>
                  <a:cubicBezTo>
                    <a:pt x="482" y="991"/>
                    <a:pt x="482" y="992"/>
                    <a:pt x="481" y="993"/>
                  </a:cubicBezTo>
                  <a:cubicBezTo>
                    <a:pt x="506" y="1041"/>
                    <a:pt x="506" y="1041"/>
                    <a:pt x="506" y="1041"/>
                  </a:cubicBezTo>
                  <a:cubicBezTo>
                    <a:pt x="512" y="1058"/>
                    <a:pt x="506" y="1079"/>
                    <a:pt x="492" y="1086"/>
                  </a:cubicBezTo>
                  <a:cubicBezTo>
                    <a:pt x="488" y="1093"/>
                    <a:pt x="485" y="1093"/>
                    <a:pt x="478" y="1093"/>
                  </a:cubicBezTo>
                  <a:cubicBezTo>
                    <a:pt x="465" y="1093"/>
                    <a:pt x="454" y="1086"/>
                    <a:pt x="447" y="1072"/>
                  </a:cubicBezTo>
                  <a:cubicBezTo>
                    <a:pt x="413" y="1004"/>
                    <a:pt x="413" y="1004"/>
                    <a:pt x="413" y="1004"/>
                  </a:cubicBezTo>
                  <a:cubicBezTo>
                    <a:pt x="413" y="1002"/>
                    <a:pt x="412" y="1000"/>
                    <a:pt x="411" y="998"/>
                  </a:cubicBezTo>
                  <a:cubicBezTo>
                    <a:pt x="359" y="918"/>
                    <a:pt x="359" y="918"/>
                    <a:pt x="359" y="918"/>
                  </a:cubicBezTo>
                  <a:cubicBezTo>
                    <a:pt x="294" y="806"/>
                    <a:pt x="147" y="765"/>
                    <a:pt x="58" y="796"/>
                  </a:cubicBezTo>
                  <a:cubicBezTo>
                    <a:pt x="48" y="799"/>
                    <a:pt x="38" y="806"/>
                    <a:pt x="24" y="813"/>
                  </a:cubicBezTo>
                  <a:cubicBezTo>
                    <a:pt x="0" y="826"/>
                    <a:pt x="0" y="833"/>
                    <a:pt x="0" y="843"/>
                  </a:cubicBezTo>
                  <a:cubicBezTo>
                    <a:pt x="7" y="850"/>
                    <a:pt x="21" y="867"/>
                    <a:pt x="31" y="881"/>
                  </a:cubicBezTo>
                  <a:cubicBezTo>
                    <a:pt x="92" y="953"/>
                    <a:pt x="222" y="1099"/>
                    <a:pt x="304" y="1246"/>
                  </a:cubicBezTo>
                  <a:cubicBezTo>
                    <a:pt x="304" y="1246"/>
                    <a:pt x="401" y="1404"/>
                    <a:pt x="503" y="1510"/>
                  </a:cubicBezTo>
                  <a:cubicBezTo>
                    <a:pt x="526" y="1530"/>
                    <a:pt x="550" y="1547"/>
                    <a:pt x="574" y="1564"/>
                  </a:cubicBezTo>
                  <a:cubicBezTo>
                    <a:pt x="594" y="1577"/>
                    <a:pt x="615" y="1591"/>
                    <a:pt x="635" y="1611"/>
                  </a:cubicBezTo>
                  <a:cubicBezTo>
                    <a:pt x="649" y="1625"/>
                    <a:pt x="652" y="1645"/>
                    <a:pt x="639" y="1659"/>
                  </a:cubicBezTo>
                  <a:cubicBezTo>
                    <a:pt x="635" y="1669"/>
                    <a:pt x="625" y="1673"/>
                    <a:pt x="615" y="1673"/>
                  </a:cubicBezTo>
                  <a:cubicBezTo>
                    <a:pt x="608" y="1673"/>
                    <a:pt x="601" y="1669"/>
                    <a:pt x="594" y="1666"/>
                  </a:cubicBezTo>
                  <a:cubicBezTo>
                    <a:pt x="574" y="1649"/>
                    <a:pt x="557" y="1639"/>
                    <a:pt x="536" y="1622"/>
                  </a:cubicBezTo>
                  <a:cubicBezTo>
                    <a:pt x="529" y="1617"/>
                    <a:pt x="522" y="1613"/>
                    <a:pt x="516" y="1608"/>
                  </a:cubicBezTo>
                  <a:cubicBezTo>
                    <a:pt x="516" y="1639"/>
                    <a:pt x="516" y="1639"/>
                    <a:pt x="516" y="1639"/>
                  </a:cubicBezTo>
                  <a:cubicBezTo>
                    <a:pt x="516" y="1789"/>
                    <a:pt x="639" y="1912"/>
                    <a:pt x="789" y="1912"/>
                  </a:cubicBezTo>
                  <a:cubicBezTo>
                    <a:pt x="1130" y="1912"/>
                    <a:pt x="1130" y="1912"/>
                    <a:pt x="1130" y="1912"/>
                  </a:cubicBezTo>
                  <a:cubicBezTo>
                    <a:pt x="1246" y="1912"/>
                    <a:pt x="1372" y="1813"/>
                    <a:pt x="1396" y="1697"/>
                  </a:cubicBezTo>
                  <a:cubicBezTo>
                    <a:pt x="1399" y="1684"/>
                    <a:pt x="1402" y="1671"/>
                    <a:pt x="1405" y="1660"/>
                  </a:cubicBezTo>
                  <a:cubicBezTo>
                    <a:pt x="1390" y="1664"/>
                    <a:pt x="1375" y="1669"/>
                    <a:pt x="1359" y="1673"/>
                  </a:cubicBezTo>
                  <a:cubicBezTo>
                    <a:pt x="1342" y="1673"/>
                    <a:pt x="1342" y="1673"/>
                    <a:pt x="1342" y="1673"/>
                  </a:cubicBezTo>
                  <a:cubicBezTo>
                    <a:pt x="1338" y="1673"/>
                    <a:pt x="1335" y="1673"/>
                    <a:pt x="1332" y="1673"/>
                  </a:cubicBezTo>
                  <a:cubicBezTo>
                    <a:pt x="1318" y="1673"/>
                    <a:pt x="1304" y="1663"/>
                    <a:pt x="1297" y="1649"/>
                  </a:cubicBezTo>
                  <a:cubicBezTo>
                    <a:pt x="1294" y="1632"/>
                    <a:pt x="1304" y="1611"/>
                    <a:pt x="1321" y="1608"/>
                  </a:cubicBezTo>
                  <a:cubicBezTo>
                    <a:pt x="1342" y="1605"/>
                    <a:pt x="1342" y="1605"/>
                    <a:pt x="1342" y="1605"/>
                  </a:cubicBezTo>
                  <a:cubicBezTo>
                    <a:pt x="1417" y="1584"/>
                    <a:pt x="1458" y="1574"/>
                    <a:pt x="1471" y="1529"/>
                  </a:cubicBezTo>
                  <a:cubicBezTo>
                    <a:pt x="1473" y="1525"/>
                    <a:pt x="1476" y="1521"/>
                    <a:pt x="1479" y="1518"/>
                  </a:cubicBezTo>
                  <a:cubicBezTo>
                    <a:pt x="1493" y="1480"/>
                    <a:pt x="1506" y="1429"/>
                    <a:pt x="1506" y="1366"/>
                  </a:cubicBezTo>
                  <a:cubicBezTo>
                    <a:pt x="1506" y="819"/>
                    <a:pt x="1506" y="819"/>
                    <a:pt x="1506" y="819"/>
                  </a:cubicBezTo>
                  <a:cubicBezTo>
                    <a:pt x="1506" y="761"/>
                    <a:pt x="1461" y="717"/>
                    <a:pt x="1403" y="7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28" name="Freeform 13"/>
            <p:cNvSpPr>
              <a:spLocks noEditPoints="1"/>
            </p:cNvSpPr>
            <p:nvPr/>
          </p:nvSpPr>
          <p:spPr bwMode="auto">
            <a:xfrm>
              <a:off x="-166812" y="5187016"/>
              <a:ext cx="1343025" cy="1676400"/>
            </a:xfrm>
            <a:custGeom>
              <a:avLst/>
              <a:gdLst>
                <a:gd name="T0" fmla="*/ 1368 w 1641"/>
                <a:gd name="T1" fmla="*/ 751 h 2048"/>
                <a:gd name="T2" fmla="*/ 1198 w 1641"/>
                <a:gd name="T3" fmla="*/ 546 h 2048"/>
                <a:gd name="T4" fmla="*/ 925 w 1641"/>
                <a:gd name="T5" fmla="*/ 410 h 2048"/>
                <a:gd name="T6" fmla="*/ 822 w 1641"/>
                <a:gd name="T7" fmla="*/ 171 h 2048"/>
                <a:gd name="T8" fmla="*/ 481 w 1641"/>
                <a:gd name="T9" fmla="*/ 171 h 2048"/>
                <a:gd name="T10" fmla="*/ 99 w 1641"/>
                <a:gd name="T11" fmla="*/ 799 h 2048"/>
                <a:gd name="T12" fmla="*/ 3 w 1641"/>
                <a:gd name="T13" fmla="*/ 915 h 2048"/>
                <a:gd name="T14" fmla="*/ 314 w 1641"/>
                <a:gd name="T15" fmla="*/ 1348 h 2048"/>
                <a:gd name="T16" fmla="*/ 515 w 1641"/>
                <a:gd name="T17" fmla="*/ 1707 h 2048"/>
                <a:gd name="T18" fmla="*/ 1198 w 1641"/>
                <a:gd name="T19" fmla="*/ 2048 h 2048"/>
                <a:gd name="T20" fmla="*/ 1566 w 1641"/>
                <a:gd name="T21" fmla="*/ 1696 h 2048"/>
                <a:gd name="T22" fmla="*/ 1641 w 1641"/>
                <a:gd name="T23" fmla="*/ 887 h 2048"/>
                <a:gd name="T24" fmla="*/ 1577 w 1641"/>
                <a:gd name="T25" fmla="*/ 1434 h 2048"/>
                <a:gd name="T26" fmla="*/ 1542 w 1641"/>
                <a:gd name="T27" fmla="*/ 1597 h 2048"/>
                <a:gd name="T28" fmla="*/ 1392 w 1641"/>
                <a:gd name="T29" fmla="*/ 1676 h 2048"/>
                <a:gd name="T30" fmla="*/ 1403 w 1641"/>
                <a:gd name="T31" fmla="*/ 1741 h 2048"/>
                <a:gd name="T32" fmla="*/ 1430 w 1641"/>
                <a:gd name="T33" fmla="*/ 1741 h 2048"/>
                <a:gd name="T34" fmla="*/ 1467 w 1641"/>
                <a:gd name="T35" fmla="*/ 1765 h 2048"/>
                <a:gd name="T36" fmla="*/ 860 w 1641"/>
                <a:gd name="T37" fmla="*/ 1980 h 2048"/>
                <a:gd name="T38" fmla="*/ 587 w 1641"/>
                <a:gd name="T39" fmla="*/ 1676 h 2048"/>
                <a:gd name="T40" fmla="*/ 665 w 1641"/>
                <a:gd name="T41" fmla="*/ 1734 h 2048"/>
                <a:gd name="T42" fmla="*/ 710 w 1641"/>
                <a:gd name="T43" fmla="*/ 1727 h 2048"/>
                <a:gd name="T44" fmla="*/ 645 w 1641"/>
                <a:gd name="T45" fmla="*/ 1632 h 2048"/>
                <a:gd name="T46" fmla="*/ 375 w 1641"/>
                <a:gd name="T47" fmla="*/ 1314 h 2048"/>
                <a:gd name="T48" fmla="*/ 71 w 1641"/>
                <a:gd name="T49" fmla="*/ 911 h 2048"/>
                <a:gd name="T50" fmla="*/ 129 w 1641"/>
                <a:gd name="T51" fmla="*/ 864 h 2048"/>
                <a:gd name="T52" fmla="*/ 482 w 1641"/>
                <a:gd name="T53" fmla="*/ 1066 h 2048"/>
                <a:gd name="T54" fmla="*/ 518 w 1641"/>
                <a:gd name="T55" fmla="*/ 1140 h 2048"/>
                <a:gd name="T56" fmla="*/ 563 w 1641"/>
                <a:gd name="T57" fmla="*/ 1154 h 2048"/>
                <a:gd name="T58" fmla="*/ 552 w 1641"/>
                <a:gd name="T59" fmla="*/ 1061 h 2048"/>
                <a:gd name="T60" fmla="*/ 553 w 1641"/>
                <a:gd name="T61" fmla="*/ 171 h 2048"/>
                <a:gd name="T62" fmla="*/ 757 w 1641"/>
                <a:gd name="T63" fmla="*/ 171 h 2048"/>
                <a:gd name="T64" fmla="*/ 757 w 1641"/>
                <a:gd name="T65" fmla="*/ 1126 h 2048"/>
                <a:gd name="T66" fmla="*/ 826 w 1641"/>
                <a:gd name="T67" fmla="*/ 1126 h 2048"/>
                <a:gd name="T68" fmla="*/ 826 w 1641"/>
                <a:gd name="T69" fmla="*/ 580 h 2048"/>
                <a:gd name="T70" fmla="*/ 1030 w 1641"/>
                <a:gd name="T71" fmla="*/ 580 h 2048"/>
                <a:gd name="T72" fmla="*/ 1030 w 1641"/>
                <a:gd name="T73" fmla="*/ 1092 h 2048"/>
                <a:gd name="T74" fmla="*/ 1099 w 1641"/>
                <a:gd name="T75" fmla="*/ 1092 h 2048"/>
                <a:gd name="T76" fmla="*/ 1201 w 1641"/>
                <a:gd name="T77" fmla="*/ 614 h 2048"/>
                <a:gd name="T78" fmla="*/ 1304 w 1641"/>
                <a:gd name="T79" fmla="*/ 887 h 2048"/>
                <a:gd name="T80" fmla="*/ 1338 w 1641"/>
                <a:gd name="T81" fmla="*/ 1161 h 2048"/>
                <a:gd name="T82" fmla="*/ 1372 w 1641"/>
                <a:gd name="T83" fmla="*/ 887 h 2048"/>
                <a:gd name="T84" fmla="*/ 1577 w 1641"/>
                <a:gd name="T85" fmla="*/ 8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1" h="2048">
                  <a:moveTo>
                    <a:pt x="1471" y="717"/>
                  </a:moveTo>
                  <a:cubicBezTo>
                    <a:pt x="1433" y="717"/>
                    <a:pt x="1396" y="730"/>
                    <a:pt x="1368" y="751"/>
                  </a:cubicBezTo>
                  <a:cubicBezTo>
                    <a:pt x="1368" y="717"/>
                    <a:pt x="1368" y="717"/>
                    <a:pt x="1368" y="717"/>
                  </a:cubicBezTo>
                  <a:cubicBezTo>
                    <a:pt x="1368" y="621"/>
                    <a:pt x="1293" y="546"/>
                    <a:pt x="1198" y="546"/>
                  </a:cubicBezTo>
                  <a:cubicBezTo>
                    <a:pt x="1160" y="546"/>
                    <a:pt x="1123" y="560"/>
                    <a:pt x="1095" y="580"/>
                  </a:cubicBezTo>
                  <a:cubicBezTo>
                    <a:pt x="1095" y="485"/>
                    <a:pt x="1020" y="410"/>
                    <a:pt x="925" y="410"/>
                  </a:cubicBezTo>
                  <a:cubicBezTo>
                    <a:pt x="887" y="410"/>
                    <a:pt x="850" y="423"/>
                    <a:pt x="822" y="444"/>
                  </a:cubicBezTo>
                  <a:cubicBezTo>
                    <a:pt x="822" y="171"/>
                    <a:pt x="822" y="171"/>
                    <a:pt x="822" y="171"/>
                  </a:cubicBezTo>
                  <a:cubicBezTo>
                    <a:pt x="822" y="75"/>
                    <a:pt x="747" y="0"/>
                    <a:pt x="652" y="0"/>
                  </a:cubicBezTo>
                  <a:cubicBezTo>
                    <a:pt x="556" y="0"/>
                    <a:pt x="481" y="75"/>
                    <a:pt x="481" y="171"/>
                  </a:cubicBezTo>
                  <a:cubicBezTo>
                    <a:pt x="481" y="945"/>
                    <a:pt x="481" y="945"/>
                    <a:pt x="481" y="945"/>
                  </a:cubicBezTo>
                  <a:cubicBezTo>
                    <a:pt x="406" y="816"/>
                    <a:pt x="232" y="751"/>
                    <a:pt x="99" y="799"/>
                  </a:cubicBezTo>
                  <a:cubicBezTo>
                    <a:pt x="82" y="802"/>
                    <a:pt x="68" y="812"/>
                    <a:pt x="51" y="823"/>
                  </a:cubicBezTo>
                  <a:cubicBezTo>
                    <a:pt x="0" y="857"/>
                    <a:pt x="3" y="901"/>
                    <a:pt x="3" y="915"/>
                  </a:cubicBezTo>
                  <a:cubicBezTo>
                    <a:pt x="0" y="935"/>
                    <a:pt x="3" y="939"/>
                    <a:pt x="51" y="993"/>
                  </a:cubicBezTo>
                  <a:cubicBezTo>
                    <a:pt x="109" y="1062"/>
                    <a:pt x="235" y="1205"/>
                    <a:pt x="314" y="1348"/>
                  </a:cubicBezTo>
                  <a:cubicBezTo>
                    <a:pt x="321" y="1355"/>
                    <a:pt x="413" y="1505"/>
                    <a:pt x="515" y="1618"/>
                  </a:cubicBezTo>
                  <a:cubicBezTo>
                    <a:pt x="515" y="1707"/>
                    <a:pt x="515" y="1707"/>
                    <a:pt x="515" y="1707"/>
                  </a:cubicBezTo>
                  <a:cubicBezTo>
                    <a:pt x="515" y="1894"/>
                    <a:pt x="669" y="2048"/>
                    <a:pt x="856" y="2048"/>
                  </a:cubicBezTo>
                  <a:cubicBezTo>
                    <a:pt x="1198" y="2048"/>
                    <a:pt x="1198" y="2048"/>
                    <a:pt x="1198" y="2048"/>
                  </a:cubicBezTo>
                  <a:cubicBezTo>
                    <a:pt x="1345" y="2048"/>
                    <a:pt x="1498" y="1925"/>
                    <a:pt x="1532" y="1782"/>
                  </a:cubicBezTo>
                  <a:cubicBezTo>
                    <a:pt x="1542" y="1741"/>
                    <a:pt x="1553" y="1710"/>
                    <a:pt x="1566" y="1696"/>
                  </a:cubicBezTo>
                  <a:cubicBezTo>
                    <a:pt x="1601" y="1655"/>
                    <a:pt x="1641" y="1560"/>
                    <a:pt x="1641" y="1434"/>
                  </a:cubicBezTo>
                  <a:cubicBezTo>
                    <a:pt x="1641" y="887"/>
                    <a:pt x="1641" y="887"/>
                    <a:pt x="1641" y="887"/>
                  </a:cubicBezTo>
                  <a:cubicBezTo>
                    <a:pt x="1641" y="792"/>
                    <a:pt x="1566" y="717"/>
                    <a:pt x="1471" y="717"/>
                  </a:cubicBezTo>
                  <a:close/>
                  <a:moveTo>
                    <a:pt x="1577" y="1434"/>
                  </a:moveTo>
                  <a:cubicBezTo>
                    <a:pt x="1577" y="1497"/>
                    <a:pt x="1564" y="1548"/>
                    <a:pt x="1550" y="1586"/>
                  </a:cubicBezTo>
                  <a:cubicBezTo>
                    <a:pt x="1547" y="1589"/>
                    <a:pt x="1544" y="1593"/>
                    <a:pt x="1542" y="1597"/>
                  </a:cubicBezTo>
                  <a:cubicBezTo>
                    <a:pt x="1529" y="1642"/>
                    <a:pt x="1488" y="1652"/>
                    <a:pt x="1413" y="1673"/>
                  </a:cubicBezTo>
                  <a:cubicBezTo>
                    <a:pt x="1392" y="1676"/>
                    <a:pt x="1392" y="1676"/>
                    <a:pt x="1392" y="1676"/>
                  </a:cubicBezTo>
                  <a:cubicBezTo>
                    <a:pt x="1375" y="1679"/>
                    <a:pt x="1365" y="1700"/>
                    <a:pt x="1368" y="1717"/>
                  </a:cubicBezTo>
                  <a:cubicBezTo>
                    <a:pt x="1375" y="1731"/>
                    <a:pt x="1389" y="1741"/>
                    <a:pt x="1403" y="1741"/>
                  </a:cubicBezTo>
                  <a:cubicBezTo>
                    <a:pt x="1406" y="1741"/>
                    <a:pt x="1409" y="1741"/>
                    <a:pt x="1413" y="1741"/>
                  </a:cubicBezTo>
                  <a:cubicBezTo>
                    <a:pt x="1430" y="1741"/>
                    <a:pt x="1430" y="1741"/>
                    <a:pt x="1430" y="1741"/>
                  </a:cubicBezTo>
                  <a:cubicBezTo>
                    <a:pt x="1446" y="1737"/>
                    <a:pt x="1461" y="1732"/>
                    <a:pt x="1476" y="1728"/>
                  </a:cubicBezTo>
                  <a:cubicBezTo>
                    <a:pt x="1473" y="1739"/>
                    <a:pt x="1470" y="1752"/>
                    <a:pt x="1467" y="1765"/>
                  </a:cubicBezTo>
                  <a:cubicBezTo>
                    <a:pt x="1443" y="1881"/>
                    <a:pt x="1317" y="1980"/>
                    <a:pt x="1201" y="1980"/>
                  </a:cubicBezTo>
                  <a:cubicBezTo>
                    <a:pt x="860" y="1980"/>
                    <a:pt x="860" y="1980"/>
                    <a:pt x="860" y="1980"/>
                  </a:cubicBezTo>
                  <a:cubicBezTo>
                    <a:pt x="710" y="1980"/>
                    <a:pt x="587" y="1857"/>
                    <a:pt x="587" y="1707"/>
                  </a:cubicBezTo>
                  <a:cubicBezTo>
                    <a:pt x="587" y="1676"/>
                    <a:pt x="587" y="1676"/>
                    <a:pt x="587" y="1676"/>
                  </a:cubicBezTo>
                  <a:cubicBezTo>
                    <a:pt x="593" y="1681"/>
                    <a:pt x="600" y="1685"/>
                    <a:pt x="607" y="1690"/>
                  </a:cubicBezTo>
                  <a:cubicBezTo>
                    <a:pt x="628" y="1707"/>
                    <a:pt x="645" y="1717"/>
                    <a:pt x="665" y="1734"/>
                  </a:cubicBezTo>
                  <a:cubicBezTo>
                    <a:pt x="672" y="1737"/>
                    <a:pt x="679" y="1741"/>
                    <a:pt x="686" y="1741"/>
                  </a:cubicBezTo>
                  <a:cubicBezTo>
                    <a:pt x="696" y="1741"/>
                    <a:pt x="706" y="1737"/>
                    <a:pt x="710" y="1727"/>
                  </a:cubicBezTo>
                  <a:cubicBezTo>
                    <a:pt x="723" y="1713"/>
                    <a:pt x="720" y="1693"/>
                    <a:pt x="706" y="1679"/>
                  </a:cubicBezTo>
                  <a:cubicBezTo>
                    <a:pt x="686" y="1659"/>
                    <a:pt x="665" y="1645"/>
                    <a:pt x="645" y="1632"/>
                  </a:cubicBezTo>
                  <a:cubicBezTo>
                    <a:pt x="621" y="1615"/>
                    <a:pt x="597" y="1598"/>
                    <a:pt x="574" y="1578"/>
                  </a:cubicBezTo>
                  <a:cubicBezTo>
                    <a:pt x="472" y="1472"/>
                    <a:pt x="375" y="1314"/>
                    <a:pt x="375" y="1314"/>
                  </a:cubicBezTo>
                  <a:cubicBezTo>
                    <a:pt x="293" y="1167"/>
                    <a:pt x="163" y="1021"/>
                    <a:pt x="102" y="949"/>
                  </a:cubicBezTo>
                  <a:cubicBezTo>
                    <a:pt x="92" y="935"/>
                    <a:pt x="78" y="918"/>
                    <a:pt x="71" y="911"/>
                  </a:cubicBezTo>
                  <a:cubicBezTo>
                    <a:pt x="71" y="901"/>
                    <a:pt x="71" y="894"/>
                    <a:pt x="95" y="881"/>
                  </a:cubicBezTo>
                  <a:cubicBezTo>
                    <a:pt x="109" y="874"/>
                    <a:pt x="119" y="867"/>
                    <a:pt x="129" y="864"/>
                  </a:cubicBezTo>
                  <a:cubicBezTo>
                    <a:pt x="218" y="833"/>
                    <a:pt x="365" y="874"/>
                    <a:pt x="430" y="986"/>
                  </a:cubicBezTo>
                  <a:cubicBezTo>
                    <a:pt x="482" y="1066"/>
                    <a:pt x="482" y="1066"/>
                    <a:pt x="482" y="1066"/>
                  </a:cubicBezTo>
                  <a:cubicBezTo>
                    <a:pt x="483" y="1068"/>
                    <a:pt x="484" y="1070"/>
                    <a:pt x="484" y="1072"/>
                  </a:cubicBezTo>
                  <a:cubicBezTo>
                    <a:pt x="518" y="1140"/>
                    <a:pt x="518" y="1140"/>
                    <a:pt x="518" y="1140"/>
                  </a:cubicBezTo>
                  <a:cubicBezTo>
                    <a:pt x="525" y="1154"/>
                    <a:pt x="536" y="1161"/>
                    <a:pt x="549" y="1161"/>
                  </a:cubicBezTo>
                  <a:cubicBezTo>
                    <a:pt x="556" y="1161"/>
                    <a:pt x="559" y="1161"/>
                    <a:pt x="563" y="1154"/>
                  </a:cubicBezTo>
                  <a:cubicBezTo>
                    <a:pt x="577" y="1147"/>
                    <a:pt x="583" y="1126"/>
                    <a:pt x="577" y="1109"/>
                  </a:cubicBezTo>
                  <a:cubicBezTo>
                    <a:pt x="552" y="1061"/>
                    <a:pt x="552" y="1061"/>
                    <a:pt x="552" y="1061"/>
                  </a:cubicBezTo>
                  <a:cubicBezTo>
                    <a:pt x="553" y="1060"/>
                    <a:pt x="553" y="1059"/>
                    <a:pt x="553" y="1058"/>
                  </a:cubicBezTo>
                  <a:cubicBezTo>
                    <a:pt x="553" y="171"/>
                    <a:pt x="553" y="171"/>
                    <a:pt x="553" y="171"/>
                  </a:cubicBezTo>
                  <a:cubicBezTo>
                    <a:pt x="553" y="113"/>
                    <a:pt x="597" y="68"/>
                    <a:pt x="655" y="68"/>
                  </a:cubicBezTo>
                  <a:cubicBezTo>
                    <a:pt x="713" y="68"/>
                    <a:pt x="757" y="113"/>
                    <a:pt x="757" y="171"/>
                  </a:cubicBezTo>
                  <a:cubicBezTo>
                    <a:pt x="757" y="717"/>
                    <a:pt x="757" y="717"/>
                    <a:pt x="757" y="717"/>
                  </a:cubicBezTo>
                  <a:cubicBezTo>
                    <a:pt x="757" y="1126"/>
                    <a:pt x="757" y="1126"/>
                    <a:pt x="757" y="1126"/>
                  </a:cubicBezTo>
                  <a:cubicBezTo>
                    <a:pt x="757" y="1147"/>
                    <a:pt x="771" y="1161"/>
                    <a:pt x="792" y="1161"/>
                  </a:cubicBezTo>
                  <a:cubicBezTo>
                    <a:pt x="812" y="1161"/>
                    <a:pt x="826" y="1147"/>
                    <a:pt x="826" y="1126"/>
                  </a:cubicBezTo>
                  <a:cubicBezTo>
                    <a:pt x="826" y="717"/>
                    <a:pt x="826" y="717"/>
                    <a:pt x="826" y="717"/>
                  </a:cubicBezTo>
                  <a:cubicBezTo>
                    <a:pt x="826" y="580"/>
                    <a:pt x="826" y="580"/>
                    <a:pt x="826" y="580"/>
                  </a:cubicBezTo>
                  <a:cubicBezTo>
                    <a:pt x="826" y="522"/>
                    <a:pt x="870" y="478"/>
                    <a:pt x="928" y="478"/>
                  </a:cubicBezTo>
                  <a:cubicBezTo>
                    <a:pt x="986" y="478"/>
                    <a:pt x="1030" y="522"/>
                    <a:pt x="1030" y="580"/>
                  </a:cubicBezTo>
                  <a:cubicBezTo>
                    <a:pt x="1030" y="717"/>
                    <a:pt x="1030" y="717"/>
                    <a:pt x="1030" y="717"/>
                  </a:cubicBezTo>
                  <a:cubicBezTo>
                    <a:pt x="1030" y="1092"/>
                    <a:pt x="1030" y="1092"/>
                    <a:pt x="1030" y="1092"/>
                  </a:cubicBezTo>
                  <a:cubicBezTo>
                    <a:pt x="1030" y="1113"/>
                    <a:pt x="1044" y="1126"/>
                    <a:pt x="1065" y="1126"/>
                  </a:cubicBezTo>
                  <a:cubicBezTo>
                    <a:pt x="1085" y="1126"/>
                    <a:pt x="1099" y="1113"/>
                    <a:pt x="1099" y="1092"/>
                  </a:cubicBezTo>
                  <a:cubicBezTo>
                    <a:pt x="1099" y="717"/>
                    <a:pt x="1099" y="717"/>
                    <a:pt x="1099" y="717"/>
                  </a:cubicBezTo>
                  <a:cubicBezTo>
                    <a:pt x="1099" y="659"/>
                    <a:pt x="1143" y="614"/>
                    <a:pt x="1201" y="614"/>
                  </a:cubicBezTo>
                  <a:cubicBezTo>
                    <a:pt x="1259" y="614"/>
                    <a:pt x="1304" y="659"/>
                    <a:pt x="1304" y="717"/>
                  </a:cubicBezTo>
                  <a:cubicBezTo>
                    <a:pt x="1304" y="887"/>
                    <a:pt x="1304" y="887"/>
                    <a:pt x="1304" y="887"/>
                  </a:cubicBezTo>
                  <a:cubicBezTo>
                    <a:pt x="1304" y="1126"/>
                    <a:pt x="1304" y="1126"/>
                    <a:pt x="1304" y="1126"/>
                  </a:cubicBezTo>
                  <a:cubicBezTo>
                    <a:pt x="1304" y="1147"/>
                    <a:pt x="1317" y="1161"/>
                    <a:pt x="1338" y="1161"/>
                  </a:cubicBezTo>
                  <a:cubicBezTo>
                    <a:pt x="1358" y="1161"/>
                    <a:pt x="1372" y="1147"/>
                    <a:pt x="1372" y="1126"/>
                  </a:cubicBezTo>
                  <a:cubicBezTo>
                    <a:pt x="1372" y="887"/>
                    <a:pt x="1372" y="887"/>
                    <a:pt x="1372" y="887"/>
                  </a:cubicBezTo>
                  <a:cubicBezTo>
                    <a:pt x="1372" y="829"/>
                    <a:pt x="1416" y="785"/>
                    <a:pt x="1474" y="785"/>
                  </a:cubicBezTo>
                  <a:cubicBezTo>
                    <a:pt x="1532" y="785"/>
                    <a:pt x="1577" y="829"/>
                    <a:pt x="1577" y="887"/>
                  </a:cubicBezTo>
                  <a:lnTo>
                    <a:pt x="1577" y="14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grpSp>
      <p:sp>
        <p:nvSpPr>
          <p:cNvPr id="29" name="TextBox 28"/>
          <p:cNvSpPr txBox="1"/>
          <p:nvPr/>
        </p:nvSpPr>
        <p:spPr>
          <a:xfrm>
            <a:off x="1066797" y="8074319"/>
            <a:ext cx="4771294" cy="276999"/>
          </a:xfrm>
          <a:prstGeom prst="rect">
            <a:avLst/>
          </a:prstGeom>
          <a:noFill/>
        </p:spPr>
        <p:txBody>
          <a:bodyPr wrap="square" rtlCol="0">
            <a:spAutoFit/>
          </a:bodyPr>
          <a:lstStyle/>
          <a:p>
            <a:pPr algn="ctr"/>
            <a:r>
              <a:rPr lang="en-US" altLang="zh-CN" sz="1200" dirty="0" smtClean="0">
                <a:latin typeface="Arial" pitchFamily="34" charset="0"/>
                <a:ea typeface="맑은 고딕" pitchFamily="50" charset="-127"/>
                <a:cs typeface="Arial" pitchFamily="34" charset="0"/>
              </a:rPr>
              <a:t>All Files</a:t>
            </a:r>
            <a:endParaRPr lang="zh-CN" altLang="en-US" sz="1200" dirty="0">
              <a:latin typeface="Arial" pitchFamily="34" charset="0"/>
              <a:ea typeface="맑은 고딕" pitchFamily="50" charset="-127"/>
              <a:cs typeface="Arial" pitchFamily="34" charset="0"/>
            </a:endParaRPr>
          </a:p>
        </p:txBody>
      </p:sp>
    </p:spTree>
    <p:extLst>
      <p:ext uri="{BB962C8B-B14F-4D97-AF65-F5344CB8AC3E}">
        <p14:creationId xmlns:p14="http://schemas.microsoft.com/office/powerpoint/2010/main" val="1309996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475200" y="565555"/>
            <a:ext cx="6292176" cy="430887"/>
          </a:xfrm>
          <a:prstGeom prst="rect">
            <a:avLst/>
          </a:prstGeom>
          <a:noFill/>
        </p:spPr>
        <p:txBody>
          <a:bodyPr wrap="square" rtlCol="0">
            <a:spAutoFit/>
          </a:bodyPr>
          <a:lstStyle/>
          <a:p>
            <a:pPr indent="-271462" fontAlgn="base">
              <a:spcBef>
                <a:spcPct val="0"/>
              </a:spcBef>
              <a:spcAft>
                <a:spcPct val="0"/>
              </a:spcAft>
            </a:pPr>
            <a:r>
              <a:rPr kumimoji="1" lang="en-US" altLang="ko-KR" sz="1200" b="1" dirty="0" smtClean="0">
                <a:latin typeface="Arial" panose="020B0604020202020204" pitchFamily="34" charset="0"/>
                <a:ea typeface="+mj-ea"/>
                <a:cs typeface="Arial" panose="020B0604020202020204" pitchFamily="34" charset="0"/>
              </a:rPr>
              <a:t>5.6 </a:t>
            </a:r>
            <a:r>
              <a:rPr kumimoji="1" lang="en-US" altLang="ko-KR" sz="1200" b="1" dirty="0">
                <a:latin typeface="Arial" panose="020B0604020202020204" pitchFamily="34" charset="0"/>
                <a:ea typeface="+mj-ea"/>
                <a:cs typeface="Arial" panose="020B0604020202020204" pitchFamily="34" charset="0"/>
              </a:rPr>
              <a:t>Drawing</a:t>
            </a:r>
          </a:p>
          <a:p>
            <a:pPr marL="185738" lvl="1"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Allows the user to write on screen. Can be used for lectures and presentations.</a:t>
            </a:r>
          </a:p>
        </p:txBody>
      </p:sp>
      <p:sp>
        <p:nvSpPr>
          <p:cNvPr id="3" name="슬라이드 번호 개체 틀 2"/>
          <p:cNvSpPr>
            <a:spLocks noGrp="1"/>
          </p:cNvSpPr>
          <p:nvPr>
            <p:ph type="sldNum" sz="quarter" idx="12"/>
          </p:nvPr>
        </p:nvSpPr>
        <p:spPr/>
        <p:txBody>
          <a:bodyPr/>
          <a:lstStyle/>
          <a:p>
            <a:fld id="{06958B83-3E2E-483E-87DD-B04C77F9A75D}" type="slidenum">
              <a:rPr lang="ko-KR" altLang="en-US" smtClean="0"/>
              <a:pPr/>
              <a:t>24</a:t>
            </a:fld>
            <a:endParaRPr lang="ko-KR" altLang="en-US"/>
          </a:p>
        </p:txBody>
      </p:sp>
      <p:pic>
        <p:nvPicPr>
          <p:cNvPr id="11" name="그림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817" y="1572148"/>
            <a:ext cx="4771294" cy="2683853"/>
          </a:xfrm>
          <a:prstGeom prst="rect">
            <a:avLst/>
          </a:prstGeom>
        </p:spPr>
      </p:pic>
      <p:pic>
        <p:nvPicPr>
          <p:cNvPr id="12" name="그림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817" y="5021329"/>
            <a:ext cx="4771298" cy="2683855"/>
          </a:xfrm>
          <a:prstGeom prst="rect">
            <a:avLst/>
          </a:prstGeom>
        </p:spPr>
      </p:pic>
      <p:sp>
        <p:nvSpPr>
          <p:cNvPr id="13" name="모서리가 둥근 직사각형 12"/>
          <p:cNvSpPr/>
          <p:nvPr/>
        </p:nvSpPr>
        <p:spPr>
          <a:xfrm>
            <a:off x="3209257" y="2949646"/>
            <a:ext cx="449811" cy="422031"/>
          </a:xfrm>
          <a:prstGeom prst="roundRect">
            <a:avLst/>
          </a:prstGeom>
          <a:no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14"/>
          <p:cNvSpPr txBox="1"/>
          <p:nvPr/>
        </p:nvSpPr>
        <p:spPr>
          <a:xfrm>
            <a:off x="1044818" y="4268877"/>
            <a:ext cx="4771294" cy="276999"/>
          </a:xfrm>
          <a:prstGeom prst="rect">
            <a:avLst/>
          </a:prstGeom>
          <a:noFill/>
        </p:spPr>
        <p:txBody>
          <a:bodyPr wrap="square" rtlCol="0">
            <a:spAutoFit/>
          </a:bodyPr>
          <a:lstStyle/>
          <a:p>
            <a:pPr algn="ctr"/>
            <a:r>
              <a:rPr lang="en-US" altLang="zh-CN" sz="1200" dirty="0" smtClean="0">
                <a:latin typeface="맑은 고딕" pitchFamily="50" charset="-127"/>
                <a:ea typeface="맑은 고딕" pitchFamily="50" charset="-127"/>
              </a:rPr>
              <a:t>Tap</a:t>
            </a:r>
            <a:endParaRPr lang="zh-CN" altLang="en-US" sz="1200" dirty="0">
              <a:latin typeface="맑은 고딕" pitchFamily="50" charset="-127"/>
              <a:ea typeface="맑은 고딕" pitchFamily="50" charset="-127"/>
            </a:endParaRPr>
          </a:p>
        </p:txBody>
      </p:sp>
      <p:sp>
        <p:nvSpPr>
          <p:cNvPr id="16" name="TextBox 15"/>
          <p:cNvSpPr txBox="1"/>
          <p:nvPr/>
        </p:nvSpPr>
        <p:spPr>
          <a:xfrm>
            <a:off x="1044817" y="7718060"/>
            <a:ext cx="4771294" cy="276999"/>
          </a:xfrm>
          <a:prstGeom prst="rect">
            <a:avLst/>
          </a:prstGeom>
          <a:noFill/>
        </p:spPr>
        <p:txBody>
          <a:bodyPr wrap="square" rtlCol="0">
            <a:spAutoFit/>
          </a:bodyPr>
          <a:lstStyle/>
          <a:p>
            <a:pPr algn="ctr"/>
            <a:r>
              <a:rPr lang="en-US" altLang="zh-CN" sz="1200" dirty="0" smtClean="0">
                <a:latin typeface="맑은 고딕" pitchFamily="50" charset="-127"/>
                <a:ea typeface="맑은 고딕" pitchFamily="50" charset="-127"/>
              </a:rPr>
              <a:t>Drawing screen</a:t>
            </a:r>
            <a:endParaRPr lang="zh-CN" altLang="en-US" sz="1200" dirty="0">
              <a:latin typeface="맑은 고딕" pitchFamily="50" charset="-127"/>
              <a:ea typeface="맑은 고딕" pitchFamily="50" charset="-127"/>
            </a:endParaRPr>
          </a:p>
        </p:txBody>
      </p:sp>
      <p:grpSp>
        <p:nvGrpSpPr>
          <p:cNvPr id="17" name="그룹 16"/>
          <p:cNvGrpSpPr/>
          <p:nvPr/>
        </p:nvGrpSpPr>
        <p:grpSpPr>
          <a:xfrm>
            <a:off x="3258443" y="3371677"/>
            <a:ext cx="417239" cy="524040"/>
            <a:chOff x="-166812" y="5187016"/>
            <a:chExt cx="1343025" cy="1676400"/>
          </a:xfrm>
          <a:effectLst>
            <a:outerShdw blurRad="50800" dist="38100" dir="5400000" algn="t" rotWithShape="0">
              <a:prstClr val="black">
                <a:alpha val="40000"/>
              </a:prstClr>
            </a:outerShdw>
          </a:effectLst>
        </p:grpSpPr>
        <p:sp>
          <p:nvSpPr>
            <p:cNvPr id="23" name="Freeform 12"/>
            <p:cNvSpPr>
              <a:spLocks/>
            </p:cNvSpPr>
            <p:nvPr/>
          </p:nvSpPr>
          <p:spPr bwMode="auto">
            <a:xfrm>
              <a:off x="-108074" y="5242579"/>
              <a:ext cx="1231900" cy="1565275"/>
            </a:xfrm>
            <a:custGeom>
              <a:avLst/>
              <a:gdLst>
                <a:gd name="T0" fmla="*/ 1403 w 1506"/>
                <a:gd name="T1" fmla="*/ 717 h 1912"/>
                <a:gd name="T2" fmla="*/ 1301 w 1506"/>
                <a:gd name="T3" fmla="*/ 819 h 1912"/>
                <a:gd name="T4" fmla="*/ 1301 w 1506"/>
                <a:gd name="T5" fmla="*/ 1058 h 1912"/>
                <a:gd name="T6" fmla="*/ 1267 w 1506"/>
                <a:gd name="T7" fmla="*/ 1093 h 1912"/>
                <a:gd name="T8" fmla="*/ 1233 w 1506"/>
                <a:gd name="T9" fmla="*/ 1058 h 1912"/>
                <a:gd name="T10" fmla="*/ 1233 w 1506"/>
                <a:gd name="T11" fmla="*/ 819 h 1912"/>
                <a:gd name="T12" fmla="*/ 1233 w 1506"/>
                <a:gd name="T13" fmla="*/ 649 h 1912"/>
                <a:gd name="T14" fmla="*/ 1130 w 1506"/>
                <a:gd name="T15" fmla="*/ 546 h 1912"/>
                <a:gd name="T16" fmla="*/ 1028 w 1506"/>
                <a:gd name="T17" fmla="*/ 649 h 1912"/>
                <a:gd name="T18" fmla="*/ 1028 w 1506"/>
                <a:gd name="T19" fmla="*/ 1024 h 1912"/>
                <a:gd name="T20" fmla="*/ 994 w 1506"/>
                <a:gd name="T21" fmla="*/ 1058 h 1912"/>
                <a:gd name="T22" fmla="*/ 959 w 1506"/>
                <a:gd name="T23" fmla="*/ 1024 h 1912"/>
                <a:gd name="T24" fmla="*/ 959 w 1506"/>
                <a:gd name="T25" fmla="*/ 649 h 1912"/>
                <a:gd name="T26" fmla="*/ 959 w 1506"/>
                <a:gd name="T27" fmla="*/ 512 h 1912"/>
                <a:gd name="T28" fmla="*/ 857 w 1506"/>
                <a:gd name="T29" fmla="*/ 410 h 1912"/>
                <a:gd name="T30" fmla="*/ 755 w 1506"/>
                <a:gd name="T31" fmla="*/ 512 h 1912"/>
                <a:gd name="T32" fmla="*/ 755 w 1506"/>
                <a:gd name="T33" fmla="*/ 649 h 1912"/>
                <a:gd name="T34" fmla="*/ 755 w 1506"/>
                <a:gd name="T35" fmla="*/ 1058 h 1912"/>
                <a:gd name="T36" fmla="*/ 721 w 1506"/>
                <a:gd name="T37" fmla="*/ 1093 h 1912"/>
                <a:gd name="T38" fmla="*/ 686 w 1506"/>
                <a:gd name="T39" fmla="*/ 1058 h 1912"/>
                <a:gd name="T40" fmla="*/ 686 w 1506"/>
                <a:gd name="T41" fmla="*/ 649 h 1912"/>
                <a:gd name="T42" fmla="*/ 686 w 1506"/>
                <a:gd name="T43" fmla="*/ 103 h 1912"/>
                <a:gd name="T44" fmla="*/ 584 w 1506"/>
                <a:gd name="T45" fmla="*/ 0 h 1912"/>
                <a:gd name="T46" fmla="*/ 482 w 1506"/>
                <a:gd name="T47" fmla="*/ 103 h 1912"/>
                <a:gd name="T48" fmla="*/ 482 w 1506"/>
                <a:gd name="T49" fmla="*/ 990 h 1912"/>
                <a:gd name="T50" fmla="*/ 481 w 1506"/>
                <a:gd name="T51" fmla="*/ 993 h 1912"/>
                <a:gd name="T52" fmla="*/ 506 w 1506"/>
                <a:gd name="T53" fmla="*/ 1041 h 1912"/>
                <a:gd name="T54" fmla="*/ 492 w 1506"/>
                <a:gd name="T55" fmla="*/ 1086 h 1912"/>
                <a:gd name="T56" fmla="*/ 478 w 1506"/>
                <a:gd name="T57" fmla="*/ 1093 h 1912"/>
                <a:gd name="T58" fmla="*/ 447 w 1506"/>
                <a:gd name="T59" fmla="*/ 1072 h 1912"/>
                <a:gd name="T60" fmla="*/ 413 w 1506"/>
                <a:gd name="T61" fmla="*/ 1004 h 1912"/>
                <a:gd name="T62" fmla="*/ 411 w 1506"/>
                <a:gd name="T63" fmla="*/ 998 h 1912"/>
                <a:gd name="T64" fmla="*/ 359 w 1506"/>
                <a:gd name="T65" fmla="*/ 918 h 1912"/>
                <a:gd name="T66" fmla="*/ 58 w 1506"/>
                <a:gd name="T67" fmla="*/ 796 h 1912"/>
                <a:gd name="T68" fmla="*/ 24 w 1506"/>
                <a:gd name="T69" fmla="*/ 813 h 1912"/>
                <a:gd name="T70" fmla="*/ 0 w 1506"/>
                <a:gd name="T71" fmla="*/ 843 h 1912"/>
                <a:gd name="T72" fmla="*/ 31 w 1506"/>
                <a:gd name="T73" fmla="*/ 881 h 1912"/>
                <a:gd name="T74" fmla="*/ 304 w 1506"/>
                <a:gd name="T75" fmla="*/ 1246 h 1912"/>
                <a:gd name="T76" fmla="*/ 503 w 1506"/>
                <a:gd name="T77" fmla="*/ 1510 h 1912"/>
                <a:gd name="T78" fmla="*/ 574 w 1506"/>
                <a:gd name="T79" fmla="*/ 1564 h 1912"/>
                <a:gd name="T80" fmla="*/ 635 w 1506"/>
                <a:gd name="T81" fmla="*/ 1611 h 1912"/>
                <a:gd name="T82" fmla="*/ 639 w 1506"/>
                <a:gd name="T83" fmla="*/ 1659 h 1912"/>
                <a:gd name="T84" fmla="*/ 615 w 1506"/>
                <a:gd name="T85" fmla="*/ 1673 h 1912"/>
                <a:gd name="T86" fmla="*/ 594 w 1506"/>
                <a:gd name="T87" fmla="*/ 1666 h 1912"/>
                <a:gd name="T88" fmla="*/ 536 w 1506"/>
                <a:gd name="T89" fmla="*/ 1622 h 1912"/>
                <a:gd name="T90" fmla="*/ 516 w 1506"/>
                <a:gd name="T91" fmla="*/ 1608 h 1912"/>
                <a:gd name="T92" fmla="*/ 516 w 1506"/>
                <a:gd name="T93" fmla="*/ 1639 h 1912"/>
                <a:gd name="T94" fmla="*/ 789 w 1506"/>
                <a:gd name="T95" fmla="*/ 1912 h 1912"/>
                <a:gd name="T96" fmla="*/ 1130 w 1506"/>
                <a:gd name="T97" fmla="*/ 1912 h 1912"/>
                <a:gd name="T98" fmla="*/ 1396 w 1506"/>
                <a:gd name="T99" fmla="*/ 1697 h 1912"/>
                <a:gd name="T100" fmla="*/ 1405 w 1506"/>
                <a:gd name="T101" fmla="*/ 1660 h 1912"/>
                <a:gd name="T102" fmla="*/ 1359 w 1506"/>
                <a:gd name="T103" fmla="*/ 1673 h 1912"/>
                <a:gd name="T104" fmla="*/ 1342 w 1506"/>
                <a:gd name="T105" fmla="*/ 1673 h 1912"/>
                <a:gd name="T106" fmla="*/ 1332 w 1506"/>
                <a:gd name="T107" fmla="*/ 1673 h 1912"/>
                <a:gd name="T108" fmla="*/ 1297 w 1506"/>
                <a:gd name="T109" fmla="*/ 1649 h 1912"/>
                <a:gd name="T110" fmla="*/ 1321 w 1506"/>
                <a:gd name="T111" fmla="*/ 1608 h 1912"/>
                <a:gd name="T112" fmla="*/ 1342 w 1506"/>
                <a:gd name="T113" fmla="*/ 1605 h 1912"/>
                <a:gd name="T114" fmla="*/ 1471 w 1506"/>
                <a:gd name="T115" fmla="*/ 1529 h 1912"/>
                <a:gd name="T116" fmla="*/ 1479 w 1506"/>
                <a:gd name="T117" fmla="*/ 1518 h 1912"/>
                <a:gd name="T118" fmla="*/ 1506 w 1506"/>
                <a:gd name="T119" fmla="*/ 1366 h 1912"/>
                <a:gd name="T120" fmla="*/ 1506 w 1506"/>
                <a:gd name="T121" fmla="*/ 819 h 1912"/>
                <a:gd name="T122" fmla="*/ 1403 w 1506"/>
                <a:gd name="T123" fmla="*/ 717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6" h="1912">
                  <a:moveTo>
                    <a:pt x="1403" y="717"/>
                  </a:moveTo>
                  <a:cubicBezTo>
                    <a:pt x="1345" y="717"/>
                    <a:pt x="1301" y="761"/>
                    <a:pt x="1301" y="819"/>
                  </a:cubicBezTo>
                  <a:cubicBezTo>
                    <a:pt x="1301" y="1058"/>
                    <a:pt x="1301" y="1058"/>
                    <a:pt x="1301" y="1058"/>
                  </a:cubicBezTo>
                  <a:cubicBezTo>
                    <a:pt x="1301" y="1079"/>
                    <a:pt x="1287" y="1093"/>
                    <a:pt x="1267" y="1093"/>
                  </a:cubicBezTo>
                  <a:cubicBezTo>
                    <a:pt x="1246" y="1093"/>
                    <a:pt x="1233" y="1079"/>
                    <a:pt x="1233" y="1058"/>
                  </a:cubicBezTo>
                  <a:cubicBezTo>
                    <a:pt x="1233" y="819"/>
                    <a:pt x="1233" y="819"/>
                    <a:pt x="1233" y="819"/>
                  </a:cubicBezTo>
                  <a:cubicBezTo>
                    <a:pt x="1233" y="649"/>
                    <a:pt x="1233" y="649"/>
                    <a:pt x="1233" y="649"/>
                  </a:cubicBezTo>
                  <a:cubicBezTo>
                    <a:pt x="1233" y="591"/>
                    <a:pt x="1188" y="546"/>
                    <a:pt x="1130" y="546"/>
                  </a:cubicBezTo>
                  <a:cubicBezTo>
                    <a:pt x="1072" y="546"/>
                    <a:pt x="1028" y="591"/>
                    <a:pt x="1028" y="649"/>
                  </a:cubicBezTo>
                  <a:cubicBezTo>
                    <a:pt x="1028" y="1024"/>
                    <a:pt x="1028" y="1024"/>
                    <a:pt x="1028" y="1024"/>
                  </a:cubicBezTo>
                  <a:cubicBezTo>
                    <a:pt x="1028" y="1045"/>
                    <a:pt x="1014" y="1058"/>
                    <a:pt x="994" y="1058"/>
                  </a:cubicBezTo>
                  <a:cubicBezTo>
                    <a:pt x="973" y="1058"/>
                    <a:pt x="959" y="1045"/>
                    <a:pt x="959" y="1024"/>
                  </a:cubicBezTo>
                  <a:cubicBezTo>
                    <a:pt x="959" y="649"/>
                    <a:pt x="959" y="649"/>
                    <a:pt x="959" y="649"/>
                  </a:cubicBezTo>
                  <a:cubicBezTo>
                    <a:pt x="959" y="512"/>
                    <a:pt x="959" y="512"/>
                    <a:pt x="959" y="512"/>
                  </a:cubicBezTo>
                  <a:cubicBezTo>
                    <a:pt x="959" y="454"/>
                    <a:pt x="915" y="410"/>
                    <a:pt x="857" y="410"/>
                  </a:cubicBezTo>
                  <a:cubicBezTo>
                    <a:pt x="799" y="410"/>
                    <a:pt x="755" y="454"/>
                    <a:pt x="755" y="512"/>
                  </a:cubicBezTo>
                  <a:cubicBezTo>
                    <a:pt x="755" y="649"/>
                    <a:pt x="755" y="649"/>
                    <a:pt x="755" y="649"/>
                  </a:cubicBezTo>
                  <a:cubicBezTo>
                    <a:pt x="755" y="1058"/>
                    <a:pt x="755" y="1058"/>
                    <a:pt x="755" y="1058"/>
                  </a:cubicBezTo>
                  <a:cubicBezTo>
                    <a:pt x="755" y="1079"/>
                    <a:pt x="741" y="1093"/>
                    <a:pt x="721" y="1093"/>
                  </a:cubicBezTo>
                  <a:cubicBezTo>
                    <a:pt x="700" y="1093"/>
                    <a:pt x="686" y="1079"/>
                    <a:pt x="686" y="1058"/>
                  </a:cubicBezTo>
                  <a:cubicBezTo>
                    <a:pt x="686" y="649"/>
                    <a:pt x="686" y="649"/>
                    <a:pt x="686" y="649"/>
                  </a:cubicBezTo>
                  <a:cubicBezTo>
                    <a:pt x="686" y="103"/>
                    <a:pt x="686" y="103"/>
                    <a:pt x="686" y="103"/>
                  </a:cubicBezTo>
                  <a:cubicBezTo>
                    <a:pt x="686" y="45"/>
                    <a:pt x="642" y="0"/>
                    <a:pt x="584" y="0"/>
                  </a:cubicBezTo>
                  <a:cubicBezTo>
                    <a:pt x="526" y="0"/>
                    <a:pt x="482" y="45"/>
                    <a:pt x="482" y="103"/>
                  </a:cubicBezTo>
                  <a:cubicBezTo>
                    <a:pt x="482" y="990"/>
                    <a:pt x="482" y="990"/>
                    <a:pt x="482" y="990"/>
                  </a:cubicBezTo>
                  <a:cubicBezTo>
                    <a:pt x="482" y="991"/>
                    <a:pt x="482" y="992"/>
                    <a:pt x="481" y="993"/>
                  </a:cubicBezTo>
                  <a:cubicBezTo>
                    <a:pt x="506" y="1041"/>
                    <a:pt x="506" y="1041"/>
                    <a:pt x="506" y="1041"/>
                  </a:cubicBezTo>
                  <a:cubicBezTo>
                    <a:pt x="512" y="1058"/>
                    <a:pt x="506" y="1079"/>
                    <a:pt x="492" y="1086"/>
                  </a:cubicBezTo>
                  <a:cubicBezTo>
                    <a:pt x="488" y="1093"/>
                    <a:pt x="485" y="1093"/>
                    <a:pt x="478" y="1093"/>
                  </a:cubicBezTo>
                  <a:cubicBezTo>
                    <a:pt x="465" y="1093"/>
                    <a:pt x="454" y="1086"/>
                    <a:pt x="447" y="1072"/>
                  </a:cubicBezTo>
                  <a:cubicBezTo>
                    <a:pt x="413" y="1004"/>
                    <a:pt x="413" y="1004"/>
                    <a:pt x="413" y="1004"/>
                  </a:cubicBezTo>
                  <a:cubicBezTo>
                    <a:pt x="413" y="1002"/>
                    <a:pt x="412" y="1000"/>
                    <a:pt x="411" y="998"/>
                  </a:cubicBezTo>
                  <a:cubicBezTo>
                    <a:pt x="359" y="918"/>
                    <a:pt x="359" y="918"/>
                    <a:pt x="359" y="918"/>
                  </a:cubicBezTo>
                  <a:cubicBezTo>
                    <a:pt x="294" y="806"/>
                    <a:pt x="147" y="765"/>
                    <a:pt x="58" y="796"/>
                  </a:cubicBezTo>
                  <a:cubicBezTo>
                    <a:pt x="48" y="799"/>
                    <a:pt x="38" y="806"/>
                    <a:pt x="24" y="813"/>
                  </a:cubicBezTo>
                  <a:cubicBezTo>
                    <a:pt x="0" y="826"/>
                    <a:pt x="0" y="833"/>
                    <a:pt x="0" y="843"/>
                  </a:cubicBezTo>
                  <a:cubicBezTo>
                    <a:pt x="7" y="850"/>
                    <a:pt x="21" y="867"/>
                    <a:pt x="31" y="881"/>
                  </a:cubicBezTo>
                  <a:cubicBezTo>
                    <a:pt x="92" y="953"/>
                    <a:pt x="222" y="1099"/>
                    <a:pt x="304" y="1246"/>
                  </a:cubicBezTo>
                  <a:cubicBezTo>
                    <a:pt x="304" y="1246"/>
                    <a:pt x="401" y="1404"/>
                    <a:pt x="503" y="1510"/>
                  </a:cubicBezTo>
                  <a:cubicBezTo>
                    <a:pt x="526" y="1530"/>
                    <a:pt x="550" y="1547"/>
                    <a:pt x="574" y="1564"/>
                  </a:cubicBezTo>
                  <a:cubicBezTo>
                    <a:pt x="594" y="1577"/>
                    <a:pt x="615" y="1591"/>
                    <a:pt x="635" y="1611"/>
                  </a:cubicBezTo>
                  <a:cubicBezTo>
                    <a:pt x="649" y="1625"/>
                    <a:pt x="652" y="1645"/>
                    <a:pt x="639" y="1659"/>
                  </a:cubicBezTo>
                  <a:cubicBezTo>
                    <a:pt x="635" y="1669"/>
                    <a:pt x="625" y="1673"/>
                    <a:pt x="615" y="1673"/>
                  </a:cubicBezTo>
                  <a:cubicBezTo>
                    <a:pt x="608" y="1673"/>
                    <a:pt x="601" y="1669"/>
                    <a:pt x="594" y="1666"/>
                  </a:cubicBezTo>
                  <a:cubicBezTo>
                    <a:pt x="574" y="1649"/>
                    <a:pt x="557" y="1639"/>
                    <a:pt x="536" y="1622"/>
                  </a:cubicBezTo>
                  <a:cubicBezTo>
                    <a:pt x="529" y="1617"/>
                    <a:pt x="522" y="1613"/>
                    <a:pt x="516" y="1608"/>
                  </a:cubicBezTo>
                  <a:cubicBezTo>
                    <a:pt x="516" y="1639"/>
                    <a:pt x="516" y="1639"/>
                    <a:pt x="516" y="1639"/>
                  </a:cubicBezTo>
                  <a:cubicBezTo>
                    <a:pt x="516" y="1789"/>
                    <a:pt x="639" y="1912"/>
                    <a:pt x="789" y="1912"/>
                  </a:cubicBezTo>
                  <a:cubicBezTo>
                    <a:pt x="1130" y="1912"/>
                    <a:pt x="1130" y="1912"/>
                    <a:pt x="1130" y="1912"/>
                  </a:cubicBezTo>
                  <a:cubicBezTo>
                    <a:pt x="1246" y="1912"/>
                    <a:pt x="1372" y="1813"/>
                    <a:pt x="1396" y="1697"/>
                  </a:cubicBezTo>
                  <a:cubicBezTo>
                    <a:pt x="1399" y="1684"/>
                    <a:pt x="1402" y="1671"/>
                    <a:pt x="1405" y="1660"/>
                  </a:cubicBezTo>
                  <a:cubicBezTo>
                    <a:pt x="1390" y="1664"/>
                    <a:pt x="1375" y="1669"/>
                    <a:pt x="1359" y="1673"/>
                  </a:cubicBezTo>
                  <a:cubicBezTo>
                    <a:pt x="1342" y="1673"/>
                    <a:pt x="1342" y="1673"/>
                    <a:pt x="1342" y="1673"/>
                  </a:cubicBezTo>
                  <a:cubicBezTo>
                    <a:pt x="1338" y="1673"/>
                    <a:pt x="1335" y="1673"/>
                    <a:pt x="1332" y="1673"/>
                  </a:cubicBezTo>
                  <a:cubicBezTo>
                    <a:pt x="1318" y="1673"/>
                    <a:pt x="1304" y="1663"/>
                    <a:pt x="1297" y="1649"/>
                  </a:cubicBezTo>
                  <a:cubicBezTo>
                    <a:pt x="1294" y="1632"/>
                    <a:pt x="1304" y="1611"/>
                    <a:pt x="1321" y="1608"/>
                  </a:cubicBezTo>
                  <a:cubicBezTo>
                    <a:pt x="1342" y="1605"/>
                    <a:pt x="1342" y="1605"/>
                    <a:pt x="1342" y="1605"/>
                  </a:cubicBezTo>
                  <a:cubicBezTo>
                    <a:pt x="1417" y="1584"/>
                    <a:pt x="1458" y="1574"/>
                    <a:pt x="1471" y="1529"/>
                  </a:cubicBezTo>
                  <a:cubicBezTo>
                    <a:pt x="1473" y="1525"/>
                    <a:pt x="1476" y="1521"/>
                    <a:pt x="1479" y="1518"/>
                  </a:cubicBezTo>
                  <a:cubicBezTo>
                    <a:pt x="1493" y="1480"/>
                    <a:pt x="1506" y="1429"/>
                    <a:pt x="1506" y="1366"/>
                  </a:cubicBezTo>
                  <a:cubicBezTo>
                    <a:pt x="1506" y="819"/>
                    <a:pt x="1506" y="819"/>
                    <a:pt x="1506" y="819"/>
                  </a:cubicBezTo>
                  <a:cubicBezTo>
                    <a:pt x="1506" y="761"/>
                    <a:pt x="1461" y="717"/>
                    <a:pt x="1403" y="7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24" name="Freeform 13"/>
            <p:cNvSpPr>
              <a:spLocks noEditPoints="1"/>
            </p:cNvSpPr>
            <p:nvPr/>
          </p:nvSpPr>
          <p:spPr bwMode="auto">
            <a:xfrm>
              <a:off x="-166812" y="5187016"/>
              <a:ext cx="1343025" cy="1676400"/>
            </a:xfrm>
            <a:custGeom>
              <a:avLst/>
              <a:gdLst>
                <a:gd name="T0" fmla="*/ 1368 w 1641"/>
                <a:gd name="T1" fmla="*/ 751 h 2048"/>
                <a:gd name="T2" fmla="*/ 1198 w 1641"/>
                <a:gd name="T3" fmla="*/ 546 h 2048"/>
                <a:gd name="T4" fmla="*/ 925 w 1641"/>
                <a:gd name="T5" fmla="*/ 410 h 2048"/>
                <a:gd name="T6" fmla="*/ 822 w 1641"/>
                <a:gd name="T7" fmla="*/ 171 h 2048"/>
                <a:gd name="T8" fmla="*/ 481 w 1641"/>
                <a:gd name="T9" fmla="*/ 171 h 2048"/>
                <a:gd name="T10" fmla="*/ 99 w 1641"/>
                <a:gd name="T11" fmla="*/ 799 h 2048"/>
                <a:gd name="T12" fmla="*/ 3 w 1641"/>
                <a:gd name="T13" fmla="*/ 915 h 2048"/>
                <a:gd name="T14" fmla="*/ 314 w 1641"/>
                <a:gd name="T15" fmla="*/ 1348 h 2048"/>
                <a:gd name="T16" fmla="*/ 515 w 1641"/>
                <a:gd name="T17" fmla="*/ 1707 h 2048"/>
                <a:gd name="T18" fmla="*/ 1198 w 1641"/>
                <a:gd name="T19" fmla="*/ 2048 h 2048"/>
                <a:gd name="T20" fmla="*/ 1566 w 1641"/>
                <a:gd name="T21" fmla="*/ 1696 h 2048"/>
                <a:gd name="T22" fmla="*/ 1641 w 1641"/>
                <a:gd name="T23" fmla="*/ 887 h 2048"/>
                <a:gd name="T24" fmla="*/ 1577 w 1641"/>
                <a:gd name="T25" fmla="*/ 1434 h 2048"/>
                <a:gd name="T26" fmla="*/ 1542 w 1641"/>
                <a:gd name="T27" fmla="*/ 1597 h 2048"/>
                <a:gd name="T28" fmla="*/ 1392 w 1641"/>
                <a:gd name="T29" fmla="*/ 1676 h 2048"/>
                <a:gd name="T30" fmla="*/ 1403 w 1641"/>
                <a:gd name="T31" fmla="*/ 1741 h 2048"/>
                <a:gd name="T32" fmla="*/ 1430 w 1641"/>
                <a:gd name="T33" fmla="*/ 1741 h 2048"/>
                <a:gd name="T34" fmla="*/ 1467 w 1641"/>
                <a:gd name="T35" fmla="*/ 1765 h 2048"/>
                <a:gd name="T36" fmla="*/ 860 w 1641"/>
                <a:gd name="T37" fmla="*/ 1980 h 2048"/>
                <a:gd name="T38" fmla="*/ 587 w 1641"/>
                <a:gd name="T39" fmla="*/ 1676 h 2048"/>
                <a:gd name="T40" fmla="*/ 665 w 1641"/>
                <a:gd name="T41" fmla="*/ 1734 h 2048"/>
                <a:gd name="T42" fmla="*/ 710 w 1641"/>
                <a:gd name="T43" fmla="*/ 1727 h 2048"/>
                <a:gd name="T44" fmla="*/ 645 w 1641"/>
                <a:gd name="T45" fmla="*/ 1632 h 2048"/>
                <a:gd name="T46" fmla="*/ 375 w 1641"/>
                <a:gd name="T47" fmla="*/ 1314 h 2048"/>
                <a:gd name="T48" fmla="*/ 71 w 1641"/>
                <a:gd name="T49" fmla="*/ 911 h 2048"/>
                <a:gd name="T50" fmla="*/ 129 w 1641"/>
                <a:gd name="T51" fmla="*/ 864 h 2048"/>
                <a:gd name="T52" fmla="*/ 482 w 1641"/>
                <a:gd name="T53" fmla="*/ 1066 h 2048"/>
                <a:gd name="T54" fmla="*/ 518 w 1641"/>
                <a:gd name="T55" fmla="*/ 1140 h 2048"/>
                <a:gd name="T56" fmla="*/ 563 w 1641"/>
                <a:gd name="T57" fmla="*/ 1154 h 2048"/>
                <a:gd name="T58" fmla="*/ 552 w 1641"/>
                <a:gd name="T59" fmla="*/ 1061 h 2048"/>
                <a:gd name="T60" fmla="*/ 553 w 1641"/>
                <a:gd name="T61" fmla="*/ 171 h 2048"/>
                <a:gd name="T62" fmla="*/ 757 w 1641"/>
                <a:gd name="T63" fmla="*/ 171 h 2048"/>
                <a:gd name="T64" fmla="*/ 757 w 1641"/>
                <a:gd name="T65" fmla="*/ 1126 h 2048"/>
                <a:gd name="T66" fmla="*/ 826 w 1641"/>
                <a:gd name="T67" fmla="*/ 1126 h 2048"/>
                <a:gd name="T68" fmla="*/ 826 w 1641"/>
                <a:gd name="T69" fmla="*/ 580 h 2048"/>
                <a:gd name="T70" fmla="*/ 1030 w 1641"/>
                <a:gd name="T71" fmla="*/ 580 h 2048"/>
                <a:gd name="T72" fmla="*/ 1030 w 1641"/>
                <a:gd name="T73" fmla="*/ 1092 h 2048"/>
                <a:gd name="T74" fmla="*/ 1099 w 1641"/>
                <a:gd name="T75" fmla="*/ 1092 h 2048"/>
                <a:gd name="T76" fmla="*/ 1201 w 1641"/>
                <a:gd name="T77" fmla="*/ 614 h 2048"/>
                <a:gd name="T78" fmla="*/ 1304 w 1641"/>
                <a:gd name="T79" fmla="*/ 887 h 2048"/>
                <a:gd name="T80" fmla="*/ 1338 w 1641"/>
                <a:gd name="T81" fmla="*/ 1161 h 2048"/>
                <a:gd name="T82" fmla="*/ 1372 w 1641"/>
                <a:gd name="T83" fmla="*/ 887 h 2048"/>
                <a:gd name="T84" fmla="*/ 1577 w 1641"/>
                <a:gd name="T85" fmla="*/ 8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1" h="2048">
                  <a:moveTo>
                    <a:pt x="1471" y="717"/>
                  </a:moveTo>
                  <a:cubicBezTo>
                    <a:pt x="1433" y="717"/>
                    <a:pt x="1396" y="730"/>
                    <a:pt x="1368" y="751"/>
                  </a:cubicBezTo>
                  <a:cubicBezTo>
                    <a:pt x="1368" y="717"/>
                    <a:pt x="1368" y="717"/>
                    <a:pt x="1368" y="717"/>
                  </a:cubicBezTo>
                  <a:cubicBezTo>
                    <a:pt x="1368" y="621"/>
                    <a:pt x="1293" y="546"/>
                    <a:pt x="1198" y="546"/>
                  </a:cubicBezTo>
                  <a:cubicBezTo>
                    <a:pt x="1160" y="546"/>
                    <a:pt x="1123" y="560"/>
                    <a:pt x="1095" y="580"/>
                  </a:cubicBezTo>
                  <a:cubicBezTo>
                    <a:pt x="1095" y="485"/>
                    <a:pt x="1020" y="410"/>
                    <a:pt x="925" y="410"/>
                  </a:cubicBezTo>
                  <a:cubicBezTo>
                    <a:pt x="887" y="410"/>
                    <a:pt x="850" y="423"/>
                    <a:pt x="822" y="444"/>
                  </a:cubicBezTo>
                  <a:cubicBezTo>
                    <a:pt x="822" y="171"/>
                    <a:pt x="822" y="171"/>
                    <a:pt x="822" y="171"/>
                  </a:cubicBezTo>
                  <a:cubicBezTo>
                    <a:pt x="822" y="75"/>
                    <a:pt x="747" y="0"/>
                    <a:pt x="652" y="0"/>
                  </a:cubicBezTo>
                  <a:cubicBezTo>
                    <a:pt x="556" y="0"/>
                    <a:pt x="481" y="75"/>
                    <a:pt x="481" y="171"/>
                  </a:cubicBezTo>
                  <a:cubicBezTo>
                    <a:pt x="481" y="945"/>
                    <a:pt x="481" y="945"/>
                    <a:pt x="481" y="945"/>
                  </a:cubicBezTo>
                  <a:cubicBezTo>
                    <a:pt x="406" y="816"/>
                    <a:pt x="232" y="751"/>
                    <a:pt x="99" y="799"/>
                  </a:cubicBezTo>
                  <a:cubicBezTo>
                    <a:pt x="82" y="802"/>
                    <a:pt x="68" y="812"/>
                    <a:pt x="51" y="823"/>
                  </a:cubicBezTo>
                  <a:cubicBezTo>
                    <a:pt x="0" y="857"/>
                    <a:pt x="3" y="901"/>
                    <a:pt x="3" y="915"/>
                  </a:cubicBezTo>
                  <a:cubicBezTo>
                    <a:pt x="0" y="935"/>
                    <a:pt x="3" y="939"/>
                    <a:pt x="51" y="993"/>
                  </a:cubicBezTo>
                  <a:cubicBezTo>
                    <a:pt x="109" y="1062"/>
                    <a:pt x="235" y="1205"/>
                    <a:pt x="314" y="1348"/>
                  </a:cubicBezTo>
                  <a:cubicBezTo>
                    <a:pt x="321" y="1355"/>
                    <a:pt x="413" y="1505"/>
                    <a:pt x="515" y="1618"/>
                  </a:cubicBezTo>
                  <a:cubicBezTo>
                    <a:pt x="515" y="1707"/>
                    <a:pt x="515" y="1707"/>
                    <a:pt x="515" y="1707"/>
                  </a:cubicBezTo>
                  <a:cubicBezTo>
                    <a:pt x="515" y="1894"/>
                    <a:pt x="669" y="2048"/>
                    <a:pt x="856" y="2048"/>
                  </a:cubicBezTo>
                  <a:cubicBezTo>
                    <a:pt x="1198" y="2048"/>
                    <a:pt x="1198" y="2048"/>
                    <a:pt x="1198" y="2048"/>
                  </a:cubicBezTo>
                  <a:cubicBezTo>
                    <a:pt x="1345" y="2048"/>
                    <a:pt x="1498" y="1925"/>
                    <a:pt x="1532" y="1782"/>
                  </a:cubicBezTo>
                  <a:cubicBezTo>
                    <a:pt x="1542" y="1741"/>
                    <a:pt x="1553" y="1710"/>
                    <a:pt x="1566" y="1696"/>
                  </a:cubicBezTo>
                  <a:cubicBezTo>
                    <a:pt x="1601" y="1655"/>
                    <a:pt x="1641" y="1560"/>
                    <a:pt x="1641" y="1434"/>
                  </a:cubicBezTo>
                  <a:cubicBezTo>
                    <a:pt x="1641" y="887"/>
                    <a:pt x="1641" y="887"/>
                    <a:pt x="1641" y="887"/>
                  </a:cubicBezTo>
                  <a:cubicBezTo>
                    <a:pt x="1641" y="792"/>
                    <a:pt x="1566" y="717"/>
                    <a:pt x="1471" y="717"/>
                  </a:cubicBezTo>
                  <a:close/>
                  <a:moveTo>
                    <a:pt x="1577" y="1434"/>
                  </a:moveTo>
                  <a:cubicBezTo>
                    <a:pt x="1577" y="1497"/>
                    <a:pt x="1564" y="1548"/>
                    <a:pt x="1550" y="1586"/>
                  </a:cubicBezTo>
                  <a:cubicBezTo>
                    <a:pt x="1547" y="1589"/>
                    <a:pt x="1544" y="1593"/>
                    <a:pt x="1542" y="1597"/>
                  </a:cubicBezTo>
                  <a:cubicBezTo>
                    <a:pt x="1529" y="1642"/>
                    <a:pt x="1488" y="1652"/>
                    <a:pt x="1413" y="1673"/>
                  </a:cubicBezTo>
                  <a:cubicBezTo>
                    <a:pt x="1392" y="1676"/>
                    <a:pt x="1392" y="1676"/>
                    <a:pt x="1392" y="1676"/>
                  </a:cubicBezTo>
                  <a:cubicBezTo>
                    <a:pt x="1375" y="1679"/>
                    <a:pt x="1365" y="1700"/>
                    <a:pt x="1368" y="1717"/>
                  </a:cubicBezTo>
                  <a:cubicBezTo>
                    <a:pt x="1375" y="1731"/>
                    <a:pt x="1389" y="1741"/>
                    <a:pt x="1403" y="1741"/>
                  </a:cubicBezTo>
                  <a:cubicBezTo>
                    <a:pt x="1406" y="1741"/>
                    <a:pt x="1409" y="1741"/>
                    <a:pt x="1413" y="1741"/>
                  </a:cubicBezTo>
                  <a:cubicBezTo>
                    <a:pt x="1430" y="1741"/>
                    <a:pt x="1430" y="1741"/>
                    <a:pt x="1430" y="1741"/>
                  </a:cubicBezTo>
                  <a:cubicBezTo>
                    <a:pt x="1446" y="1737"/>
                    <a:pt x="1461" y="1732"/>
                    <a:pt x="1476" y="1728"/>
                  </a:cubicBezTo>
                  <a:cubicBezTo>
                    <a:pt x="1473" y="1739"/>
                    <a:pt x="1470" y="1752"/>
                    <a:pt x="1467" y="1765"/>
                  </a:cubicBezTo>
                  <a:cubicBezTo>
                    <a:pt x="1443" y="1881"/>
                    <a:pt x="1317" y="1980"/>
                    <a:pt x="1201" y="1980"/>
                  </a:cubicBezTo>
                  <a:cubicBezTo>
                    <a:pt x="860" y="1980"/>
                    <a:pt x="860" y="1980"/>
                    <a:pt x="860" y="1980"/>
                  </a:cubicBezTo>
                  <a:cubicBezTo>
                    <a:pt x="710" y="1980"/>
                    <a:pt x="587" y="1857"/>
                    <a:pt x="587" y="1707"/>
                  </a:cubicBezTo>
                  <a:cubicBezTo>
                    <a:pt x="587" y="1676"/>
                    <a:pt x="587" y="1676"/>
                    <a:pt x="587" y="1676"/>
                  </a:cubicBezTo>
                  <a:cubicBezTo>
                    <a:pt x="593" y="1681"/>
                    <a:pt x="600" y="1685"/>
                    <a:pt x="607" y="1690"/>
                  </a:cubicBezTo>
                  <a:cubicBezTo>
                    <a:pt x="628" y="1707"/>
                    <a:pt x="645" y="1717"/>
                    <a:pt x="665" y="1734"/>
                  </a:cubicBezTo>
                  <a:cubicBezTo>
                    <a:pt x="672" y="1737"/>
                    <a:pt x="679" y="1741"/>
                    <a:pt x="686" y="1741"/>
                  </a:cubicBezTo>
                  <a:cubicBezTo>
                    <a:pt x="696" y="1741"/>
                    <a:pt x="706" y="1737"/>
                    <a:pt x="710" y="1727"/>
                  </a:cubicBezTo>
                  <a:cubicBezTo>
                    <a:pt x="723" y="1713"/>
                    <a:pt x="720" y="1693"/>
                    <a:pt x="706" y="1679"/>
                  </a:cubicBezTo>
                  <a:cubicBezTo>
                    <a:pt x="686" y="1659"/>
                    <a:pt x="665" y="1645"/>
                    <a:pt x="645" y="1632"/>
                  </a:cubicBezTo>
                  <a:cubicBezTo>
                    <a:pt x="621" y="1615"/>
                    <a:pt x="597" y="1598"/>
                    <a:pt x="574" y="1578"/>
                  </a:cubicBezTo>
                  <a:cubicBezTo>
                    <a:pt x="472" y="1472"/>
                    <a:pt x="375" y="1314"/>
                    <a:pt x="375" y="1314"/>
                  </a:cubicBezTo>
                  <a:cubicBezTo>
                    <a:pt x="293" y="1167"/>
                    <a:pt x="163" y="1021"/>
                    <a:pt x="102" y="949"/>
                  </a:cubicBezTo>
                  <a:cubicBezTo>
                    <a:pt x="92" y="935"/>
                    <a:pt x="78" y="918"/>
                    <a:pt x="71" y="911"/>
                  </a:cubicBezTo>
                  <a:cubicBezTo>
                    <a:pt x="71" y="901"/>
                    <a:pt x="71" y="894"/>
                    <a:pt x="95" y="881"/>
                  </a:cubicBezTo>
                  <a:cubicBezTo>
                    <a:pt x="109" y="874"/>
                    <a:pt x="119" y="867"/>
                    <a:pt x="129" y="864"/>
                  </a:cubicBezTo>
                  <a:cubicBezTo>
                    <a:pt x="218" y="833"/>
                    <a:pt x="365" y="874"/>
                    <a:pt x="430" y="986"/>
                  </a:cubicBezTo>
                  <a:cubicBezTo>
                    <a:pt x="482" y="1066"/>
                    <a:pt x="482" y="1066"/>
                    <a:pt x="482" y="1066"/>
                  </a:cubicBezTo>
                  <a:cubicBezTo>
                    <a:pt x="483" y="1068"/>
                    <a:pt x="484" y="1070"/>
                    <a:pt x="484" y="1072"/>
                  </a:cubicBezTo>
                  <a:cubicBezTo>
                    <a:pt x="518" y="1140"/>
                    <a:pt x="518" y="1140"/>
                    <a:pt x="518" y="1140"/>
                  </a:cubicBezTo>
                  <a:cubicBezTo>
                    <a:pt x="525" y="1154"/>
                    <a:pt x="536" y="1161"/>
                    <a:pt x="549" y="1161"/>
                  </a:cubicBezTo>
                  <a:cubicBezTo>
                    <a:pt x="556" y="1161"/>
                    <a:pt x="559" y="1161"/>
                    <a:pt x="563" y="1154"/>
                  </a:cubicBezTo>
                  <a:cubicBezTo>
                    <a:pt x="577" y="1147"/>
                    <a:pt x="583" y="1126"/>
                    <a:pt x="577" y="1109"/>
                  </a:cubicBezTo>
                  <a:cubicBezTo>
                    <a:pt x="552" y="1061"/>
                    <a:pt x="552" y="1061"/>
                    <a:pt x="552" y="1061"/>
                  </a:cubicBezTo>
                  <a:cubicBezTo>
                    <a:pt x="553" y="1060"/>
                    <a:pt x="553" y="1059"/>
                    <a:pt x="553" y="1058"/>
                  </a:cubicBezTo>
                  <a:cubicBezTo>
                    <a:pt x="553" y="171"/>
                    <a:pt x="553" y="171"/>
                    <a:pt x="553" y="171"/>
                  </a:cubicBezTo>
                  <a:cubicBezTo>
                    <a:pt x="553" y="113"/>
                    <a:pt x="597" y="68"/>
                    <a:pt x="655" y="68"/>
                  </a:cubicBezTo>
                  <a:cubicBezTo>
                    <a:pt x="713" y="68"/>
                    <a:pt x="757" y="113"/>
                    <a:pt x="757" y="171"/>
                  </a:cubicBezTo>
                  <a:cubicBezTo>
                    <a:pt x="757" y="717"/>
                    <a:pt x="757" y="717"/>
                    <a:pt x="757" y="717"/>
                  </a:cubicBezTo>
                  <a:cubicBezTo>
                    <a:pt x="757" y="1126"/>
                    <a:pt x="757" y="1126"/>
                    <a:pt x="757" y="1126"/>
                  </a:cubicBezTo>
                  <a:cubicBezTo>
                    <a:pt x="757" y="1147"/>
                    <a:pt x="771" y="1161"/>
                    <a:pt x="792" y="1161"/>
                  </a:cubicBezTo>
                  <a:cubicBezTo>
                    <a:pt x="812" y="1161"/>
                    <a:pt x="826" y="1147"/>
                    <a:pt x="826" y="1126"/>
                  </a:cubicBezTo>
                  <a:cubicBezTo>
                    <a:pt x="826" y="717"/>
                    <a:pt x="826" y="717"/>
                    <a:pt x="826" y="717"/>
                  </a:cubicBezTo>
                  <a:cubicBezTo>
                    <a:pt x="826" y="580"/>
                    <a:pt x="826" y="580"/>
                    <a:pt x="826" y="580"/>
                  </a:cubicBezTo>
                  <a:cubicBezTo>
                    <a:pt x="826" y="522"/>
                    <a:pt x="870" y="478"/>
                    <a:pt x="928" y="478"/>
                  </a:cubicBezTo>
                  <a:cubicBezTo>
                    <a:pt x="986" y="478"/>
                    <a:pt x="1030" y="522"/>
                    <a:pt x="1030" y="580"/>
                  </a:cubicBezTo>
                  <a:cubicBezTo>
                    <a:pt x="1030" y="717"/>
                    <a:pt x="1030" y="717"/>
                    <a:pt x="1030" y="717"/>
                  </a:cubicBezTo>
                  <a:cubicBezTo>
                    <a:pt x="1030" y="1092"/>
                    <a:pt x="1030" y="1092"/>
                    <a:pt x="1030" y="1092"/>
                  </a:cubicBezTo>
                  <a:cubicBezTo>
                    <a:pt x="1030" y="1113"/>
                    <a:pt x="1044" y="1126"/>
                    <a:pt x="1065" y="1126"/>
                  </a:cubicBezTo>
                  <a:cubicBezTo>
                    <a:pt x="1085" y="1126"/>
                    <a:pt x="1099" y="1113"/>
                    <a:pt x="1099" y="1092"/>
                  </a:cubicBezTo>
                  <a:cubicBezTo>
                    <a:pt x="1099" y="717"/>
                    <a:pt x="1099" y="717"/>
                    <a:pt x="1099" y="717"/>
                  </a:cubicBezTo>
                  <a:cubicBezTo>
                    <a:pt x="1099" y="659"/>
                    <a:pt x="1143" y="614"/>
                    <a:pt x="1201" y="614"/>
                  </a:cubicBezTo>
                  <a:cubicBezTo>
                    <a:pt x="1259" y="614"/>
                    <a:pt x="1304" y="659"/>
                    <a:pt x="1304" y="717"/>
                  </a:cubicBezTo>
                  <a:cubicBezTo>
                    <a:pt x="1304" y="887"/>
                    <a:pt x="1304" y="887"/>
                    <a:pt x="1304" y="887"/>
                  </a:cubicBezTo>
                  <a:cubicBezTo>
                    <a:pt x="1304" y="1126"/>
                    <a:pt x="1304" y="1126"/>
                    <a:pt x="1304" y="1126"/>
                  </a:cubicBezTo>
                  <a:cubicBezTo>
                    <a:pt x="1304" y="1147"/>
                    <a:pt x="1317" y="1161"/>
                    <a:pt x="1338" y="1161"/>
                  </a:cubicBezTo>
                  <a:cubicBezTo>
                    <a:pt x="1358" y="1161"/>
                    <a:pt x="1372" y="1147"/>
                    <a:pt x="1372" y="1126"/>
                  </a:cubicBezTo>
                  <a:cubicBezTo>
                    <a:pt x="1372" y="887"/>
                    <a:pt x="1372" y="887"/>
                    <a:pt x="1372" y="887"/>
                  </a:cubicBezTo>
                  <a:cubicBezTo>
                    <a:pt x="1372" y="829"/>
                    <a:pt x="1416" y="785"/>
                    <a:pt x="1474" y="785"/>
                  </a:cubicBezTo>
                  <a:cubicBezTo>
                    <a:pt x="1532" y="785"/>
                    <a:pt x="1577" y="829"/>
                    <a:pt x="1577" y="887"/>
                  </a:cubicBezTo>
                  <a:lnTo>
                    <a:pt x="1577" y="14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grpSp>
    </p:spTree>
    <p:extLst>
      <p:ext uri="{BB962C8B-B14F-4D97-AF65-F5344CB8AC3E}">
        <p14:creationId xmlns:p14="http://schemas.microsoft.com/office/powerpoint/2010/main" val="2783968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06958B83-3E2E-483E-87DD-B04C77F9A75D}" type="slidenum">
              <a:rPr lang="ko-KR" altLang="en-US" smtClean="0"/>
              <a:pPr/>
              <a:t>25</a:t>
            </a:fld>
            <a:endParaRPr lang="ko-KR" altLang="en-US"/>
          </a:p>
        </p:txBody>
      </p:sp>
      <p:graphicFrame>
        <p:nvGraphicFramePr>
          <p:cNvPr id="15" name="표 14"/>
          <p:cNvGraphicFramePr>
            <a:graphicFrameLocks noGrp="1"/>
          </p:cNvGraphicFramePr>
          <p:nvPr>
            <p:extLst>
              <p:ext uri="{D42A27DB-BD31-4B8C-83A1-F6EECF244321}">
                <p14:modId xmlns:p14="http://schemas.microsoft.com/office/powerpoint/2010/main" val="820455154"/>
              </p:ext>
            </p:extLst>
          </p:nvPr>
        </p:nvGraphicFramePr>
        <p:xfrm>
          <a:off x="563610" y="4002326"/>
          <a:ext cx="5702203" cy="5217160"/>
        </p:xfrm>
        <a:graphic>
          <a:graphicData uri="http://schemas.openxmlformats.org/drawingml/2006/table">
            <a:tbl>
              <a:tblPr>
                <a:tableStyleId>{073A0DAA-6AF3-43AB-8588-CEC1D06C72B9}</a:tableStyleId>
              </a:tblPr>
              <a:tblGrid>
                <a:gridCol w="587732">
                  <a:extLst>
                    <a:ext uri="{9D8B030D-6E8A-4147-A177-3AD203B41FA5}">
                      <a16:colId xmlns:a16="http://schemas.microsoft.com/office/drawing/2014/main" xmlns="" val="20000"/>
                    </a:ext>
                  </a:extLst>
                </a:gridCol>
                <a:gridCol w="1092200">
                  <a:extLst>
                    <a:ext uri="{9D8B030D-6E8A-4147-A177-3AD203B41FA5}">
                      <a16:colId xmlns:a16="http://schemas.microsoft.com/office/drawing/2014/main" xmlns="" val="20001"/>
                    </a:ext>
                  </a:extLst>
                </a:gridCol>
                <a:gridCol w="4022271">
                  <a:extLst>
                    <a:ext uri="{9D8B030D-6E8A-4147-A177-3AD203B41FA5}">
                      <a16:colId xmlns:a16="http://schemas.microsoft.com/office/drawing/2014/main" xmlns="" val="20002"/>
                    </a:ext>
                  </a:extLst>
                </a:gridCol>
              </a:tblGrid>
              <a:tr h="370840">
                <a:tc>
                  <a:txBody>
                    <a:bodyPr/>
                    <a:lstStyle/>
                    <a:p>
                      <a:pPr algn="ctr" latinLnBrk="1"/>
                      <a:r>
                        <a:rPr lang="en-US" altLang="ko-KR" sz="1200" b="1" dirty="0">
                          <a:latin typeface="Arial" panose="020B0604020202020204" pitchFamily="34" charset="0"/>
                          <a:cs typeface="Arial" panose="020B0604020202020204" pitchFamily="34" charset="0"/>
                        </a:rPr>
                        <a:t>Icon</a:t>
                      </a:r>
                      <a:endParaRPr lang="ko-KR" altLang="en-US" sz="1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atinLnBrk="1"/>
                      <a:r>
                        <a:rPr lang="en-US" altLang="ko-KR" sz="1200" b="1" dirty="0">
                          <a:latin typeface="Arial" panose="020B0604020202020204" pitchFamily="34" charset="0"/>
                          <a:cs typeface="Arial" panose="020B0604020202020204" pitchFamily="34" charset="0"/>
                        </a:rPr>
                        <a:t>Name</a:t>
                      </a:r>
                      <a:endParaRPr lang="ko-KR" altLang="en-US" sz="1200" b="1"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200" b="1" dirty="0">
                          <a:latin typeface="Arial" panose="020B0604020202020204" pitchFamily="34" charset="0"/>
                          <a:cs typeface="Arial" panose="020B0604020202020204" pitchFamily="34" charset="0"/>
                        </a:rPr>
                        <a:t>Description</a:t>
                      </a: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0"/>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smtClean="0">
                          <a:latin typeface="Arial" panose="020B0604020202020204" pitchFamily="34" charset="0"/>
                          <a:cs typeface="Arial" panose="020B0604020202020204" pitchFamily="34" charset="0"/>
                        </a:rPr>
                        <a:t>menu</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ko-KR" sz="1000" dirty="0">
                          <a:latin typeface="Arial" panose="020B0604020202020204" pitchFamily="34" charset="0"/>
                          <a:cs typeface="Arial" panose="020B0604020202020204" pitchFamily="34" charset="0"/>
                        </a:rPr>
                        <a:t>Menu</a:t>
                      </a:r>
                      <a:r>
                        <a:rPr lang="en-US" altLang="ko-KR" sz="1000" baseline="0" dirty="0">
                          <a:latin typeface="Arial" panose="020B0604020202020204" pitchFamily="34" charset="0"/>
                          <a:cs typeface="Arial" panose="020B0604020202020204" pitchFamily="34" charset="0"/>
                        </a:rPr>
                        <a:t> with extra options</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Pen</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solidFill>
                            <a:schemeClr val="tx1"/>
                          </a:solidFill>
                          <a:latin typeface="Arial" panose="020B0604020202020204" pitchFamily="34" charset="0"/>
                          <a:cs typeface="Arial" panose="020B0604020202020204" pitchFamily="34" charset="0"/>
                        </a:rPr>
                        <a:t>Pen with customizable line weight, transparency, and color</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Eraser</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solidFill>
                            <a:schemeClr val="tx1"/>
                          </a:solidFill>
                          <a:latin typeface="Arial" panose="020B0604020202020204" pitchFamily="34" charset="0"/>
                          <a:cs typeface="Arial" panose="020B0604020202020204" pitchFamily="34" charset="0"/>
                        </a:rPr>
                        <a:t>Erase</a:t>
                      </a:r>
                      <a:r>
                        <a:rPr lang="en-US" altLang="ko-KR" sz="1000" baseline="0" dirty="0">
                          <a:solidFill>
                            <a:schemeClr val="tx1"/>
                          </a:solidFill>
                          <a:latin typeface="Arial" panose="020B0604020202020204" pitchFamily="34" charset="0"/>
                          <a:cs typeface="Arial" panose="020B0604020202020204" pitchFamily="34" charset="0"/>
                        </a:rPr>
                        <a:t> entire page or choose precision eraser</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err="1">
                          <a:latin typeface="Arial" panose="020B0604020202020204" pitchFamily="34" charset="0"/>
                          <a:cs typeface="Arial" panose="020B0604020202020204" pitchFamily="34" charset="0"/>
                        </a:rPr>
                        <a:t>MinButton</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zh-CN" sz="1000" b="0" i="0" kern="1200" dirty="0">
                          <a:solidFill>
                            <a:schemeClr val="dk1"/>
                          </a:solidFill>
                          <a:latin typeface="+mn-lt"/>
                          <a:ea typeface="+mn-ea"/>
                          <a:cs typeface="+mn-cs"/>
                        </a:rPr>
                        <a:t>Minimize the main screen</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Pointer</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solidFill>
                            <a:schemeClr val="tx1"/>
                          </a:solidFill>
                          <a:latin typeface="Arial" panose="020B0604020202020204" pitchFamily="34" charset="0"/>
                          <a:cs typeface="Arial" panose="020B0604020202020204" pitchFamily="34" charset="0"/>
                        </a:rPr>
                        <a:t>Selects a certain content.</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Undo</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Undo the most recent action.</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Redo</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Redo the most recent action.</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sweep</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Clean all</a:t>
                      </a:r>
                      <a:r>
                        <a:rPr lang="en-US" altLang="ko-KR" sz="1000" baseline="0" dirty="0">
                          <a:latin typeface="Arial" panose="020B0604020202020204" pitchFamily="34" charset="0"/>
                          <a:cs typeface="Arial" panose="020B0604020202020204" pitchFamily="34" charset="0"/>
                        </a:rPr>
                        <a:t> handwriting</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2"/>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Add content</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kern="100" dirty="0">
                          <a:effectLst/>
                          <a:latin typeface="Arial" panose="020B0604020202020204" pitchFamily="34" charset="0"/>
                          <a:ea typeface="SimSun" panose="02010600030101010101" pitchFamily="2" charset="-122"/>
                          <a:cs typeface="Arial" panose="020B0604020202020204" pitchFamily="34" charset="0"/>
                        </a:rPr>
                        <a:t>Add images saved on the device. </a:t>
                      </a:r>
                      <a:endParaRPr lang="ko-KR" altLang="ko-KR" sz="1000" kern="100" dirty="0">
                        <a:effectLst/>
                        <a:latin typeface="Arial" panose="020B0604020202020204" pitchFamily="34" charset="0"/>
                        <a:ea typeface="SimSun" panose="02010600030101010101" pitchFamily="2" charset="-122"/>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Previous</a:t>
                      </a:r>
                      <a:r>
                        <a:rPr lang="en-US" altLang="ko-KR" sz="1000" baseline="0" dirty="0">
                          <a:latin typeface="Arial" panose="020B0604020202020204" pitchFamily="34" charset="0"/>
                          <a:cs typeface="Arial" panose="020B0604020202020204" pitchFamily="34" charset="0"/>
                        </a:rPr>
                        <a:t> page</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kern="100" dirty="0">
                          <a:effectLst/>
                          <a:latin typeface="Arial" panose="020B0604020202020204" pitchFamily="34" charset="0"/>
                          <a:ea typeface="SimSun" panose="02010600030101010101" pitchFamily="2" charset="-122"/>
                          <a:cs typeface="Arial" panose="020B0604020202020204" pitchFamily="34" charset="0"/>
                        </a:rPr>
                        <a:t>Move to the previous page.</a:t>
                      </a:r>
                      <a:endParaRPr lang="ko-KR" altLang="ko-KR" sz="1000" kern="100" dirty="0">
                        <a:effectLst/>
                        <a:latin typeface="Arial" panose="020B0604020202020204" pitchFamily="34" charset="0"/>
                        <a:ea typeface="SimSun" panose="02010600030101010101" pitchFamily="2" charset="-122"/>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Next page</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15000"/>
                        </a:lnSpc>
                        <a:spcBef>
                          <a:spcPts val="0"/>
                        </a:spcBef>
                        <a:spcAft>
                          <a:spcPts val="0"/>
                        </a:spcAft>
                        <a:buClrTx/>
                        <a:buSzTx/>
                        <a:buFontTx/>
                        <a:buNone/>
                        <a:tabLst/>
                        <a:defRPr/>
                      </a:pPr>
                      <a:r>
                        <a:rPr lang="en-US" altLang="ko-KR" sz="1000" kern="100" dirty="0">
                          <a:effectLst/>
                          <a:latin typeface="Arial" panose="020B0604020202020204" pitchFamily="34" charset="0"/>
                          <a:ea typeface="SimSun" panose="02010600030101010101" pitchFamily="2" charset="-122"/>
                          <a:cs typeface="Arial" panose="020B0604020202020204" pitchFamily="34" charset="0"/>
                        </a:rPr>
                        <a:t>Move to the next page.</a:t>
                      </a:r>
                      <a:endParaRPr lang="ko-KR" altLang="ko-KR" sz="10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Page</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15000"/>
                        </a:lnSpc>
                        <a:spcBef>
                          <a:spcPts val="0"/>
                        </a:spcBef>
                        <a:spcAft>
                          <a:spcPts val="0"/>
                        </a:spcAft>
                        <a:buClrTx/>
                        <a:buSzTx/>
                        <a:buFontTx/>
                        <a:buNone/>
                        <a:tabLst/>
                        <a:defRPr/>
                      </a:pPr>
                      <a:r>
                        <a:rPr lang="en-US" altLang="ko-KR" sz="1000" dirty="0">
                          <a:solidFill>
                            <a:schemeClr val="tx1"/>
                          </a:solidFill>
                          <a:latin typeface="Arial" panose="020B0604020202020204" pitchFamily="34" charset="0"/>
                          <a:cs typeface="Arial" panose="020B0604020202020204" pitchFamily="34" charset="0"/>
                        </a:rPr>
                        <a:t>Current page</a:t>
                      </a:r>
                      <a:r>
                        <a:rPr lang="en-US" altLang="ko-KR" sz="1000" baseline="0" dirty="0">
                          <a:solidFill>
                            <a:schemeClr val="tx1"/>
                          </a:solidFill>
                          <a:latin typeface="Arial" panose="020B0604020202020204" pitchFamily="34" charset="0"/>
                          <a:cs typeface="Arial" panose="020B0604020202020204" pitchFamily="34" charset="0"/>
                        </a:rPr>
                        <a:t> / Total page</a:t>
                      </a:r>
                      <a:endParaRPr lang="ko-KR" altLang="en-US" sz="1000" dirty="0">
                        <a:solidFill>
                          <a:schemeClr val="tx1"/>
                        </a:solidFill>
                        <a:latin typeface="Arial" panose="020B06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r h="370840">
                <a:tc>
                  <a:txBody>
                    <a:bodyPr/>
                    <a:lstStyle/>
                    <a:p>
                      <a:pPr algn="ctr" latinLnBrk="1"/>
                      <a:endParaRPr lang="ko-KR" altLang="en-US" sz="1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00000"/>
                        </a:lnSpc>
                        <a:spcBef>
                          <a:spcPts val="0"/>
                        </a:spcBef>
                        <a:spcAft>
                          <a:spcPts val="0"/>
                        </a:spcAft>
                        <a:buClrTx/>
                        <a:buSzTx/>
                        <a:buFontTx/>
                        <a:buNone/>
                        <a:tabLst/>
                        <a:defRPr/>
                      </a:pPr>
                      <a:r>
                        <a:rPr lang="en-US" altLang="ko-KR" sz="1000" dirty="0" smtClean="0">
                          <a:solidFill>
                            <a:schemeClr val="tx1"/>
                          </a:solidFill>
                          <a:latin typeface="Arial" panose="020B0604020202020204" pitchFamily="34" charset="0"/>
                          <a:cs typeface="Arial" panose="020B0604020202020204" pitchFamily="34" charset="0"/>
                        </a:rPr>
                        <a:t>Back</a:t>
                      </a:r>
                      <a:r>
                        <a:rPr lang="en-US" altLang="ko-KR" sz="1000" baseline="0" dirty="0" smtClean="0">
                          <a:solidFill>
                            <a:schemeClr val="tx1"/>
                          </a:solidFill>
                          <a:latin typeface="Arial" panose="020B0604020202020204" pitchFamily="34" charset="0"/>
                          <a:cs typeface="Arial" panose="020B0604020202020204" pitchFamily="34" charset="0"/>
                        </a:rPr>
                        <a:t>ground On/Off</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685800" rtl="0" eaLnBrk="1" fontAlgn="auto" latinLnBrk="1" hangingPunct="1">
                        <a:lnSpc>
                          <a:spcPct val="115000"/>
                        </a:lnSpc>
                        <a:spcBef>
                          <a:spcPts val="0"/>
                        </a:spcBef>
                        <a:spcAft>
                          <a:spcPts val="0"/>
                        </a:spcAft>
                        <a:buClrTx/>
                        <a:buSzTx/>
                        <a:buFontTx/>
                        <a:buNone/>
                        <a:tabLst/>
                        <a:defRPr/>
                      </a:pPr>
                      <a:r>
                        <a:rPr lang="en-US" altLang="ko-KR" sz="1000" dirty="0" smtClean="0">
                          <a:solidFill>
                            <a:schemeClr val="tx1"/>
                          </a:solidFill>
                          <a:latin typeface="Arial" panose="020B0604020202020204" pitchFamily="34" charset="0"/>
                          <a:cs typeface="Arial" panose="020B0604020202020204" pitchFamily="34" charset="0"/>
                        </a:rPr>
                        <a:t>Background On/Off function,</a:t>
                      </a:r>
                      <a:r>
                        <a:rPr lang="en-US" altLang="ko-KR" sz="1000" baseline="0" dirty="0" smtClean="0">
                          <a:solidFill>
                            <a:schemeClr val="tx1"/>
                          </a:solidFill>
                          <a:latin typeface="Arial" panose="020B0604020202020204" pitchFamily="34" charset="0"/>
                          <a:cs typeface="Arial" panose="020B0604020202020204" pitchFamily="34" charset="0"/>
                        </a:rPr>
                        <a:t> when it’s turned Off. It would writing on the most recent screen</a:t>
                      </a:r>
                      <a:endParaRPr lang="ko-KR" altLang="en-US" sz="1000" dirty="0">
                        <a:solidFill>
                          <a:schemeClr val="tx1"/>
                        </a:solidFill>
                        <a:latin typeface="Arial" panose="020B06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27" r="94877"/>
          <a:stretch/>
        </p:blipFill>
        <p:spPr bwMode="auto">
          <a:xfrm>
            <a:off x="751257" y="4429773"/>
            <a:ext cx="313521"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085" t="-4627" r="60792"/>
          <a:stretch/>
        </p:blipFill>
        <p:spPr bwMode="auto">
          <a:xfrm>
            <a:off x="732206" y="4789960"/>
            <a:ext cx="313521"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688" t="-4627" r="55189"/>
          <a:stretch/>
        </p:blipFill>
        <p:spPr bwMode="auto">
          <a:xfrm>
            <a:off x="732206" y="5163709"/>
            <a:ext cx="313521"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894" t="-4627" r="43983"/>
          <a:stretch/>
        </p:blipFill>
        <p:spPr bwMode="auto">
          <a:xfrm>
            <a:off x="732206" y="5910288"/>
            <a:ext cx="313521"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341" t="-4627" r="38536"/>
          <a:stretch/>
        </p:blipFill>
        <p:spPr bwMode="auto">
          <a:xfrm>
            <a:off x="713156" y="6300813"/>
            <a:ext cx="313521"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100" t="-4627" r="32777"/>
          <a:stretch/>
        </p:blipFill>
        <p:spPr bwMode="auto">
          <a:xfrm>
            <a:off x="722681" y="6641799"/>
            <a:ext cx="313521"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022" t="16299" r="12855" b="-20925"/>
          <a:stretch/>
        </p:blipFill>
        <p:spPr bwMode="auto">
          <a:xfrm>
            <a:off x="694106" y="7384585"/>
            <a:ext cx="313521"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815" t="26823" r="9276" b="-20924"/>
          <a:stretch/>
        </p:blipFill>
        <p:spPr bwMode="auto">
          <a:xfrm>
            <a:off x="759820" y="7783839"/>
            <a:ext cx="239243" cy="25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931" t="23336" r="-840" b="-17436"/>
          <a:stretch/>
        </p:blipFill>
        <p:spPr bwMode="auto">
          <a:xfrm>
            <a:off x="759820" y="8143855"/>
            <a:ext cx="239243" cy="25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0705" t="23748" r="3070" b="-14424"/>
          <a:stretch/>
        </p:blipFill>
        <p:spPr bwMode="auto">
          <a:xfrm>
            <a:off x="688941" y="8514995"/>
            <a:ext cx="381000" cy="247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7" descr="1534299031846.jpg"/>
          <p:cNvPicPr>
            <a:picLocks noChangeAspect="1"/>
          </p:cNvPicPr>
          <p:nvPr/>
        </p:nvPicPr>
        <p:blipFill>
          <a:blip r:embed="rId6" cstate="print"/>
          <a:stretch>
            <a:fillRect/>
          </a:stretch>
        </p:blipFill>
        <p:spPr>
          <a:xfrm>
            <a:off x="752474" y="5559751"/>
            <a:ext cx="276225" cy="256495"/>
          </a:xfrm>
          <a:prstGeom prst="rect">
            <a:avLst/>
          </a:prstGeom>
        </p:spPr>
      </p:pic>
      <p:pic>
        <p:nvPicPr>
          <p:cNvPr id="26" name="图片 25" descr="15342990318462.jpg"/>
          <p:cNvPicPr>
            <a:picLocks noChangeAspect="1"/>
          </p:cNvPicPr>
          <p:nvPr/>
        </p:nvPicPr>
        <p:blipFill>
          <a:blip r:embed="rId7" cstate="print"/>
          <a:stretch>
            <a:fillRect/>
          </a:stretch>
        </p:blipFill>
        <p:spPr>
          <a:xfrm>
            <a:off x="723900" y="7021839"/>
            <a:ext cx="304800" cy="270933"/>
          </a:xfrm>
          <a:prstGeom prst="rect">
            <a:avLst/>
          </a:prstGeom>
        </p:spPr>
      </p:pic>
      <p:pic>
        <p:nvPicPr>
          <p:cNvPr id="2" name="그림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467" y="8931928"/>
            <a:ext cx="428798" cy="219164"/>
          </a:xfrm>
          <a:prstGeom prst="rect">
            <a:avLst/>
          </a:prstGeom>
        </p:spPr>
      </p:pic>
      <p:pic>
        <p:nvPicPr>
          <p:cNvPr id="21" name="그림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499" y="1128712"/>
            <a:ext cx="4924425" cy="2769989"/>
          </a:xfrm>
          <a:prstGeom prst="rect">
            <a:avLst/>
          </a:prstGeom>
        </p:spPr>
      </p:pic>
      <p:sp>
        <p:nvSpPr>
          <p:cNvPr id="33" name="직사각형 32"/>
          <p:cNvSpPr/>
          <p:nvPr/>
        </p:nvSpPr>
        <p:spPr>
          <a:xfrm>
            <a:off x="475200" y="565200"/>
            <a:ext cx="6034453" cy="276999"/>
          </a:xfrm>
          <a:prstGeom prst="rect">
            <a:avLst/>
          </a:prstGeom>
        </p:spPr>
        <p:txBody>
          <a:bodyPr wrap="square">
            <a:spAutoFit/>
          </a:bodyPr>
          <a:lstStyle/>
          <a:p>
            <a:pPr indent="-271462" fontAlgn="base">
              <a:spcBef>
                <a:spcPct val="0"/>
              </a:spcBef>
              <a:spcAft>
                <a:spcPct val="0"/>
              </a:spcAft>
            </a:pPr>
            <a:r>
              <a:rPr kumimoji="1" lang="en-US" altLang="ko-KR" sz="1200" b="1" dirty="0" smtClean="0">
                <a:latin typeface="Arial" pitchFamily="34" charset="0"/>
                <a:ea typeface="맑은 고딕" pitchFamily="50" charset="-127"/>
                <a:cs typeface="Arial" pitchFamily="34" charset="0"/>
              </a:rPr>
              <a:t>5.6.1 Icons on the main screen</a:t>
            </a:r>
            <a:endParaRPr kumimoji="1" lang="en-US" altLang="ko-KR" sz="1200" b="1" dirty="0">
              <a:latin typeface="Arial" pitchFamily="34" charset="0"/>
              <a:ea typeface="맑은 고딕" pitchFamily="50" charset="-127"/>
              <a:cs typeface="Arial" pitchFamily="34" charset="0"/>
            </a:endParaRPr>
          </a:p>
        </p:txBody>
      </p:sp>
    </p:spTree>
    <p:extLst>
      <p:ext uri="{BB962C8B-B14F-4D97-AF65-F5344CB8AC3E}">
        <p14:creationId xmlns:p14="http://schemas.microsoft.com/office/powerpoint/2010/main" val="2482562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p:cNvPicPr>
            <a:picLocks noChangeAspect="1"/>
          </p:cNvPicPr>
          <p:nvPr/>
        </p:nvPicPr>
        <p:blipFill rotWithShape="1">
          <a:blip r:embed="rId2" cstate="print">
            <a:extLst>
              <a:ext uri="{28A0092B-C50C-407E-A947-70E740481C1C}">
                <a14:useLocalDpi xmlns:a14="http://schemas.microsoft.com/office/drawing/2010/main" val="0"/>
              </a:ext>
            </a:extLst>
          </a:blip>
          <a:srcRect l="51106" t="64301" r="31561" b="8203"/>
          <a:stretch/>
        </p:blipFill>
        <p:spPr>
          <a:xfrm>
            <a:off x="2159051" y="3970269"/>
            <a:ext cx="2507294" cy="2014310"/>
          </a:xfrm>
          <a:prstGeom prst="rect">
            <a:avLst/>
          </a:prstGeom>
        </p:spPr>
      </p:pic>
      <p:sp>
        <p:nvSpPr>
          <p:cNvPr id="5" name="슬라이드 번호 개체 틀 4"/>
          <p:cNvSpPr>
            <a:spLocks noGrp="1"/>
          </p:cNvSpPr>
          <p:nvPr>
            <p:ph type="sldNum" sz="quarter" idx="12"/>
          </p:nvPr>
        </p:nvSpPr>
        <p:spPr/>
        <p:txBody>
          <a:bodyPr/>
          <a:lstStyle/>
          <a:p>
            <a:fld id="{06958B83-3E2E-483E-87DD-B04C77F9A75D}" type="slidenum">
              <a:rPr lang="ko-KR" altLang="en-US" smtClean="0"/>
              <a:pPr/>
              <a:t>26</a:t>
            </a:fld>
            <a:endParaRPr lang="ko-KR" altLang="en-US"/>
          </a:p>
        </p:txBody>
      </p:sp>
      <p:pic>
        <p:nvPicPr>
          <p:cNvPr id="19" name="그림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9" y="1128712"/>
            <a:ext cx="4924425" cy="2769989"/>
          </a:xfrm>
          <a:prstGeom prst="rect">
            <a:avLst/>
          </a:prstGeom>
        </p:spPr>
      </p:pic>
      <p:graphicFrame>
        <p:nvGraphicFramePr>
          <p:cNvPr id="20" name="표 19"/>
          <p:cNvGraphicFramePr>
            <a:graphicFrameLocks noGrp="1"/>
          </p:cNvGraphicFramePr>
          <p:nvPr>
            <p:extLst>
              <p:ext uri="{D42A27DB-BD31-4B8C-83A1-F6EECF244321}">
                <p14:modId xmlns:p14="http://schemas.microsoft.com/office/powerpoint/2010/main" val="1065574407"/>
              </p:ext>
            </p:extLst>
          </p:nvPr>
        </p:nvGraphicFramePr>
        <p:xfrm>
          <a:off x="586155" y="6048091"/>
          <a:ext cx="5896706" cy="2608012"/>
        </p:xfrm>
        <a:graphic>
          <a:graphicData uri="http://schemas.openxmlformats.org/drawingml/2006/table">
            <a:tbl>
              <a:tblPr>
                <a:tableStyleId>{073A0DAA-6AF3-43AB-8588-CEC1D06C72B9}</a:tableStyleId>
              </a:tblPr>
              <a:tblGrid>
                <a:gridCol w="397700">
                  <a:extLst>
                    <a:ext uri="{9D8B030D-6E8A-4147-A177-3AD203B41FA5}">
                      <a16:colId xmlns:a16="http://schemas.microsoft.com/office/drawing/2014/main" xmlns="" val="20000"/>
                    </a:ext>
                  </a:extLst>
                </a:gridCol>
                <a:gridCol w="1489714">
                  <a:extLst>
                    <a:ext uri="{9D8B030D-6E8A-4147-A177-3AD203B41FA5}">
                      <a16:colId xmlns:a16="http://schemas.microsoft.com/office/drawing/2014/main" xmlns="" val="20001"/>
                    </a:ext>
                  </a:extLst>
                </a:gridCol>
                <a:gridCol w="4009292">
                  <a:extLst>
                    <a:ext uri="{9D8B030D-6E8A-4147-A177-3AD203B41FA5}">
                      <a16:colId xmlns:a16="http://schemas.microsoft.com/office/drawing/2014/main" xmlns="" val="20002"/>
                    </a:ext>
                  </a:extLst>
                </a:gridCol>
              </a:tblGrid>
              <a:tr h="357572">
                <a:tc gridSpan="2">
                  <a:txBody>
                    <a:bodyPr/>
                    <a:lstStyle/>
                    <a:p>
                      <a:pPr latinLnBrk="1"/>
                      <a:r>
                        <a:rPr lang="en-US" altLang="ko-KR" sz="1200" b="1" dirty="0">
                          <a:latin typeface="Arial" panose="020B0604020202020204" pitchFamily="34" charset="0"/>
                          <a:cs typeface="Arial" panose="020B0604020202020204" pitchFamily="34" charset="0"/>
                        </a:rPr>
                        <a:t>Option</a:t>
                      </a:r>
                      <a:endParaRPr lang="ko-KR" altLang="en-US" sz="1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latinLnBrk="1"/>
                      <a:endParaRPr lang="ko-KR" altLang="en-US"/>
                    </a:p>
                  </a:txBody>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200" b="1" dirty="0">
                          <a:latin typeface="Arial" panose="020B0604020202020204" pitchFamily="34" charset="0"/>
                          <a:cs typeface="Arial" panose="020B0604020202020204" pitchFamily="34" charset="0"/>
                        </a:rPr>
                        <a:t>Description</a:t>
                      </a:r>
                      <a:endParaRPr lang="ko-KR" altLang="en-US" sz="1200" b="1"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0"/>
                  </a:ext>
                </a:extLst>
              </a:tr>
              <a:tr h="370840">
                <a:tc>
                  <a:txBody>
                    <a:bodyPr/>
                    <a:lstStyle/>
                    <a:p>
                      <a:pPr latinLnBrk="1"/>
                      <a:r>
                        <a:rPr lang="ko-KR" altLang="en-US" sz="1100" dirty="0">
                          <a:latin typeface="Arial" panose="020B0604020202020204" pitchFamily="34" charset="0"/>
                          <a:cs typeface="Arial" panose="020B0604020202020204" pitchFamily="34" charset="0"/>
                        </a:rPr>
                        <a:t>①</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a:latin typeface="Arial" panose="020B0604020202020204" pitchFamily="34" charset="0"/>
                          <a:cs typeface="Arial" panose="020B0604020202020204" pitchFamily="34" charset="0"/>
                        </a:rPr>
                        <a:t>Save As</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Save the content on the page.</a:t>
                      </a:r>
                    </a:p>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a:t>
                      </a:r>
                      <a:r>
                        <a:rPr lang="en-US" altLang="ko-KR" sz="1000" baseline="0" dirty="0">
                          <a:latin typeface="Arial" panose="020B0604020202020204" pitchFamily="34" charset="0"/>
                          <a:cs typeface="Arial" panose="020B0604020202020204" pitchFamily="34" charset="0"/>
                        </a:rPr>
                        <a:t>You can customize the save path</a:t>
                      </a:r>
                      <a:r>
                        <a:rPr lang="en-US" altLang="ko-KR" sz="1000" dirty="0">
                          <a:latin typeface="Arial" panose="020B0604020202020204" pitchFamily="34" charset="0"/>
                          <a:cs typeface="Arial" panose="020B0604020202020204" pitchFamily="34" charset="0"/>
                        </a:rPr>
                        <a:t>.)</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p>
                      <a:pPr latinLnBrk="1"/>
                      <a:r>
                        <a:rPr lang="ko-KR" altLang="en-US" sz="1100" dirty="0">
                          <a:latin typeface="Arial" panose="020B0604020202020204" pitchFamily="34" charset="0"/>
                          <a:cs typeface="Arial" panose="020B0604020202020204" pitchFamily="34" charset="0"/>
                        </a:rPr>
                        <a:t>②</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a:latin typeface="Arial" panose="020B0604020202020204" pitchFamily="34" charset="0"/>
                          <a:cs typeface="Arial" panose="020B0604020202020204" pitchFamily="34" charset="0"/>
                        </a:rPr>
                        <a:t>QR code</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ko-KR" sz="1000" dirty="0">
                          <a:latin typeface="Arial" panose="020B0604020202020204" pitchFamily="34" charset="0"/>
                          <a:cs typeface="Arial" panose="020B0604020202020204" pitchFamily="34" charset="0"/>
                        </a:rPr>
                        <a:t>Send the page content through the </a:t>
                      </a:r>
                      <a:r>
                        <a:rPr lang="en-US" altLang="ko-KR" sz="1000" dirty="0" smtClean="0">
                          <a:solidFill>
                            <a:schemeClr val="tx1"/>
                          </a:solidFill>
                          <a:latin typeface="Arial" panose="020B0604020202020204" pitchFamily="34" charset="0"/>
                          <a:cs typeface="Arial" panose="020B0604020202020204" pitchFamily="34" charset="0"/>
                        </a:rPr>
                        <a:t>QR code</a:t>
                      </a:r>
                      <a:endParaRPr lang="en-US" altLang="ko-KR"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0840">
                <a:tc>
                  <a:txBody>
                    <a:bodyPr/>
                    <a:lstStyle/>
                    <a:p>
                      <a:pPr latinLnBrk="1"/>
                      <a:r>
                        <a:rPr lang="ko-KR" altLang="en-US" sz="1100" dirty="0">
                          <a:latin typeface="Arial" panose="020B0604020202020204" pitchFamily="34" charset="0"/>
                          <a:cs typeface="Arial" panose="020B0604020202020204" pitchFamily="34" charset="0"/>
                        </a:rPr>
                        <a:t>③</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a:latin typeface="Arial" panose="020B0604020202020204" pitchFamily="34" charset="0"/>
                          <a:cs typeface="Arial" panose="020B0604020202020204" pitchFamily="34" charset="0"/>
                        </a:rPr>
                        <a:t>Mail send</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Save the </a:t>
                      </a:r>
                      <a:r>
                        <a:rPr lang="en-US" altLang="ko-KR" sz="1000" dirty="0" smtClean="0">
                          <a:latin typeface="Arial" panose="020B0604020202020204" pitchFamily="34" charset="0"/>
                          <a:cs typeface="Arial" panose="020B0604020202020204" pitchFamily="34" charset="0"/>
                        </a:rPr>
                        <a:t>page and </a:t>
                      </a:r>
                      <a:r>
                        <a:rPr lang="en-US" altLang="ko-KR" sz="1000" dirty="0">
                          <a:latin typeface="Arial" panose="020B0604020202020204" pitchFamily="34" charset="0"/>
                          <a:cs typeface="Arial" panose="020B0604020202020204" pitchFamily="34" charset="0"/>
                        </a:rPr>
                        <a:t>to be sent as an email</a:t>
                      </a: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70840">
                <a:tc>
                  <a:txBody>
                    <a:bodyPr/>
                    <a:lstStyle/>
                    <a:p>
                      <a:pPr latinLnBrk="1"/>
                      <a:r>
                        <a:rPr lang="ko-KR" altLang="en-US" sz="1100" dirty="0">
                          <a:latin typeface="Arial" panose="020B0604020202020204" pitchFamily="34" charset="0"/>
                          <a:cs typeface="Arial" panose="020B0604020202020204" pitchFamily="34" charset="0"/>
                        </a:rPr>
                        <a:t>④</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a:latin typeface="Arial" panose="020B0604020202020204" pitchFamily="34" charset="0"/>
                          <a:cs typeface="Arial" panose="020B0604020202020204" pitchFamily="34" charset="0"/>
                        </a:rPr>
                        <a:t>Background</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Set the background pattern and color</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70840">
                <a:tc>
                  <a:txBody>
                    <a:bodyPr/>
                    <a:lstStyle/>
                    <a:p>
                      <a:pPr latinLnBrk="1"/>
                      <a:r>
                        <a:rPr lang="ko-KR" altLang="en-US" sz="1100" dirty="0">
                          <a:latin typeface="Arial" panose="020B0604020202020204" pitchFamily="34" charset="0"/>
                          <a:cs typeface="Arial" panose="020B0604020202020204" pitchFamily="34" charset="0"/>
                        </a:rPr>
                        <a:t>⑤</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a:latin typeface="Arial" panose="020B0604020202020204" pitchFamily="34" charset="0"/>
                          <a:cs typeface="Arial" panose="020B0604020202020204" pitchFamily="34" charset="0"/>
                        </a:rPr>
                        <a:t>Insert </a:t>
                      </a:r>
                      <a:r>
                        <a:rPr lang="en-US" altLang="ko-KR" sz="1000" dirty="0" err="1">
                          <a:latin typeface="Arial" panose="020B0604020202020204" pitchFamily="34" charset="0"/>
                          <a:cs typeface="Arial" panose="020B0604020202020204" pitchFamily="34" charset="0"/>
                        </a:rPr>
                        <a:t>Pic</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Insert the picture</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70840">
                <a:tc>
                  <a:txBody>
                    <a:bodyPr/>
                    <a:lstStyle/>
                    <a:p>
                      <a:r>
                        <a:rPr lang="ko-KR" altLang="en-US" sz="1100" dirty="0">
                          <a:latin typeface="Arial" pitchFamily="34" charset="0"/>
                          <a:cs typeface="Arial" pitchFamily="34" charset="0"/>
                        </a:rPr>
                        <a:t>⑥</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a:latin typeface="Arial" panose="020B0604020202020204" pitchFamily="34" charset="0"/>
                          <a:cs typeface="Arial" panose="020B0604020202020204" pitchFamily="34" charset="0"/>
                        </a:rPr>
                        <a:t>Close APP</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Close the program</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21" name="타원 20"/>
          <p:cNvSpPr/>
          <p:nvPr/>
        </p:nvSpPr>
        <p:spPr>
          <a:xfrm>
            <a:off x="4042630" y="5607277"/>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6</a:t>
            </a:r>
            <a:endParaRPr lang="ko-KR" altLang="en-US" dirty="0"/>
          </a:p>
        </p:txBody>
      </p:sp>
      <p:sp>
        <p:nvSpPr>
          <p:cNvPr id="22" name="타원 21"/>
          <p:cNvSpPr/>
          <p:nvPr/>
        </p:nvSpPr>
        <p:spPr>
          <a:xfrm>
            <a:off x="3301329" y="5624028"/>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5</a:t>
            </a:r>
            <a:endParaRPr lang="ko-KR" altLang="en-US" dirty="0"/>
          </a:p>
        </p:txBody>
      </p:sp>
      <p:sp>
        <p:nvSpPr>
          <p:cNvPr id="23" name="타원 22"/>
          <p:cNvSpPr/>
          <p:nvPr/>
        </p:nvSpPr>
        <p:spPr>
          <a:xfrm>
            <a:off x="2561494" y="5624028"/>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4</a:t>
            </a:r>
            <a:endParaRPr lang="ko-KR" altLang="en-US" dirty="0"/>
          </a:p>
        </p:txBody>
      </p:sp>
      <p:sp>
        <p:nvSpPr>
          <p:cNvPr id="24" name="타원 23"/>
          <p:cNvSpPr/>
          <p:nvPr/>
        </p:nvSpPr>
        <p:spPr>
          <a:xfrm>
            <a:off x="4042630" y="4138008"/>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3</a:t>
            </a:r>
            <a:endParaRPr lang="ko-KR" altLang="en-US" dirty="0"/>
          </a:p>
        </p:txBody>
      </p:sp>
      <p:sp>
        <p:nvSpPr>
          <p:cNvPr id="25" name="타원 24"/>
          <p:cNvSpPr/>
          <p:nvPr/>
        </p:nvSpPr>
        <p:spPr>
          <a:xfrm>
            <a:off x="3301329" y="4138421"/>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2</a:t>
            </a:r>
            <a:endParaRPr lang="ko-KR" altLang="en-US" dirty="0"/>
          </a:p>
        </p:txBody>
      </p:sp>
      <p:sp>
        <p:nvSpPr>
          <p:cNvPr id="26" name="타원 25"/>
          <p:cNvSpPr/>
          <p:nvPr/>
        </p:nvSpPr>
        <p:spPr>
          <a:xfrm>
            <a:off x="2561494" y="4138008"/>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1</a:t>
            </a:r>
            <a:endParaRPr lang="ko-KR" altLang="en-US" dirty="0"/>
          </a:p>
        </p:txBody>
      </p:sp>
      <p:sp>
        <p:nvSpPr>
          <p:cNvPr id="27" name="직사각형 26"/>
          <p:cNvSpPr/>
          <p:nvPr/>
        </p:nvSpPr>
        <p:spPr>
          <a:xfrm>
            <a:off x="475200" y="565200"/>
            <a:ext cx="6034453" cy="276999"/>
          </a:xfrm>
          <a:prstGeom prst="rect">
            <a:avLst/>
          </a:prstGeom>
        </p:spPr>
        <p:txBody>
          <a:bodyPr wrap="square">
            <a:spAutoFit/>
          </a:bodyPr>
          <a:lstStyle/>
          <a:p>
            <a:pPr indent="-271462" fontAlgn="base">
              <a:spcBef>
                <a:spcPct val="0"/>
              </a:spcBef>
              <a:spcAft>
                <a:spcPct val="0"/>
              </a:spcAft>
            </a:pPr>
            <a:r>
              <a:rPr kumimoji="1" lang="en-US" altLang="ko-KR" sz="1200" b="1" dirty="0" smtClean="0">
                <a:latin typeface="맑은 고딕" pitchFamily="50" charset="-127"/>
                <a:ea typeface="맑은 고딕" pitchFamily="50" charset="-127"/>
                <a:cs typeface="Arial" panose="020B0604020202020204" pitchFamily="34" charset="0"/>
              </a:rPr>
              <a:t>5.6.2 Menu overview </a:t>
            </a:r>
            <a:endParaRPr kumimoji="1" lang="en-US" altLang="ko-KR" sz="900" b="1" dirty="0">
              <a:latin typeface="맑은 고딕" panose="020B0503020000020004" pitchFamily="50" charset="-127"/>
              <a:ea typeface="맑은 고딕" pitchFamily="50" charset="-127"/>
              <a:cs typeface="Arial" panose="020B0604020202020204" pitchFamily="34" charset="0"/>
            </a:endParaRPr>
          </a:p>
        </p:txBody>
      </p:sp>
    </p:spTree>
    <p:extLst>
      <p:ext uri="{BB962C8B-B14F-4D97-AF65-F5344CB8AC3E}">
        <p14:creationId xmlns:p14="http://schemas.microsoft.com/office/powerpoint/2010/main" val="2913965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rotWithShape="1">
          <a:blip r:embed="rId2" cstate="print">
            <a:extLst>
              <a:ext uri="{28A0092B-C50C-407E-A947-70E740481C1C}">
                <a14:useLocalDpi xmlns:a14="http://schemas.microsoft.com/office/drawing/2010/main" val="0"/>
              </a:ext>
            </a:extLst>
          </a:blip>
          <a:srcRect l="51106" t="64301" r="31561" b="8203"/>
          <a:stretch/>
        </p:blipFill>
        <p:spPr>
          <a:xfrm>
            <a:off x="2322966" y="1161780"/>
            <a:ext cx="2121408" cy="1892949"/>
          </a:xfrm>
          <a:prstGeom prst="rect">
            <a:avLst/>
          </a:prstGeom>
        </p:spPr>
      </p:pic>
      <p:sp>
        <p:nvSpPr>
          <p:cNvPr id="4" name="슬라이드 번호 개체 틀 3"/>
          <p:cNvSpPr>
            <a:spLocks noGrp="1"/>
          </p:cNvSpPr>
          <p:nvPr>
            <p:ph type="sldNum" sz="quarter" idx="12"/>
          </p:nvPr>
        </p:nvSpPr>
        <p:spPr/>
        <p:txBody>
          <a:bodyPr/>
          <a:lstStyle/>
          <a:p>
            <a:fld id="{06958B83-3E2E-483E-87DD-B04C77F9A75D}" type="slidenum">
              <a:rPr lang="ko-KR" altLang="en-US" smtClean="0"/>
              <a:pPr/>
              <a:t>27</a:t>
            </a:fld>
            <a:endParaRPr lang="ko-KR" altLang="en-US" dirty="0"/>
          </a:p>
        </p:txBody>
      </p:sp>
      <p:pic>
        <p:nvPicPr>
          <p:cNvPr id="7" name="그림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70" y="3280126"/>
            <a:ext cx="4924425" cy="2769989"/>
          </a:xfrm>
          <a:prstGeom prst="rect">
            <a:avLst/>
          </a:prstGeom>
        </p:spPr>
      </p:pic>
      <p:pic>
        <p:nvPicPr>
          <p:cNvPr id="9" name="그림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169" y="6287335"/>
            <a:ext cx="4924425" cy="2769989"/>
          </a:xfrm>
          <a:prstGeom prst="rect">
            <a:avLst/>
          </a:prstGeom>
        </p:spPr>
      </p:pic>
      <p:sp>
        <p:nvSpPr>
          <p:cNvPr id="10" name="모서리가 둥근 직사각형 9"/>
          <p:cNvSpPr/>
          <p:nvPr/>
        </p:nvSpPr>
        <p:spPr>
          <a:xfrm>
            <a:off x="2534797" y="1535055"/>
            <a:ext cx="459569" cy="459569"/>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475200" y="565200"/>
            <a:ext cx="2223363" cy="430887"/>
          </a:xfrm>
          <a:prstGeom prst="rect">
            <a:avLst/>
          </a:prstGeom>
          <a:noFill/>
        </p:spPr>
        <p:txBody>
          <a:bodyPr wrap="square" rtlCol="0">
            <a:spAutoFit/>
          </a:bodyPr>
          <a:lstStyle/>
          <a:p>
            <a:r>
              <a:rPr lang="en-US" altLang="ko-KR" sz="1200" b="1" dirty="0" smtClean="0">
                <a:latin typeface="Arial" pitchFamily="34" charset="0"/>
                <a:ea typeface="맑은 고딕" pitchFamily="50" charset="-127"/>
                <a:cs typeface="Arial" pitchFamily="34" charset="0"/>
              </a:rPr>
              <a:t>① Save as</a:t>
            </a:r>
          </a:p>
          <a:p>
            <a:r>
              <a:rPr lang="en-US" altLang="ko-KR" sz="1000" dirty="0">
                <a:latin typeface="Arial" pitchFamily="34" charset="0"/>
                <a:ea typeface="맑은 고딕" pitchFamily="50" charset="-127"/>
                <a:cs typeface="Arial" pitchFamily="34" charset="0"/>
              </a:rPr>
              <a:t> </a:t>
            </a:r>
            <a:r>
              <a:rPr lang="en-US" altLang="ko-KR" sz="1000" dirty="0" smtClean="0">
                <a:latin typeface="Arial" pitchFamily="34" charset="0"/>
                <a:ea typeface="맑은 고딕" pitchFamily="50" charset="-127"/>
                <a:cs typeface="Arial" pitchFamily="34" charset="0"/>
              </a:rPr>
              <a:t>    -save the contents of the page</a:t>
            </a:r>
            <a:endParaRPr lang="ko-KR" altLang="en-US" sz="1000" dirty="0">
              <a:latin typeface="Arial" pitchFamily="34" charset="0"/>
              <a:ea typeface="맑은 고딕" pitchFamily="50" charset="-127"/>
              <a:cs typeface="Arial" pitchFamily="34" charset="0"/>
            </a:endParaRPr>
          </a:p>
        </p:txBody>
      </p:sp>
    </p:spTree>
    <p:extLst>
      <p:ext uri="{BB962C8B-B14F-4D97-AF65-F5344CB8AC3E}">
        <p14:creationId xmlns:p14="http://schemas.microsoft.com/office/powerpoint/2010/main" val="21398190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p:cNvPicPr>
            <a:picLocks noChangeAspect="1"/>
          </p:cNvPicPr>
          <p:nvPr/>
        </p:nvPicPr>
        <p:blipFill rotWithShape="1">
          <a:blip r:embed="rId2" cstate="print">
            <a:extLst>
              <a:ext uri="{28A0092B-C50C-407E-A947-70E740481C1C}">
                <a14:useLocalDpi xmlns:a14="http://schemas.microsoft.com/office/drawing/2010/main" val="0"/>
              </a:ext>
            </a:extLst>
          </a:blip>
          <a:srcRect l="51106" t="64301" r="31561" b="8203"/>
          <a:stretch/>
        </p:blipFill>
        <p:spPr>
          <a:xfrm>
            <a:off x="2336302" y="2048400"/>
            <a:ext cx="2121408" cy="1892949"/>
          </a:xfrm>
          <a:prstGeom prst="rect">
            <a:avLst/>
          </a:prstGeom>
        </p:spPr>
      </p:pic>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000" y="5616000"/>
            <a:ext cx="4924425" cy="2769989"/>
          </a:xfrm>
          <a:prstGeom prst="rect">
            <a:avLst/>
          </a:prstGeom>
        </p:spPr>
      </p:pic>
      <p:sp>
        <p:nvSpPr>
          <p:cNvPr id="4" name="슬라이드 번호 개체 틀 3"/>
          <p:cNvSpPr>
            <a:spLocks noGrp="1"/>
          </p:cNvSpPr>
          <p:nvPr>
            <p:ph type="sldNum" sz="quarter" idx="12"/>
          </p:nvPr>
        </p:nvSpPr>
        <p:spPr/>
        <p:txBody>
          <a:bodyPr/>
          <a:lstStyle/>
          <a:p>
            <a:fld id="{06958B83-3E2E-483E-87DD-B04C77F9A75D}" type="slidenum">
              <a:rPr lang="ko-KR" altLang="en-US" smtClean="0"/>
              <a:pPr/>
              <a:t>28</a:t>
            </a:fld>
            <a:endParaRPr lang="ko-KR" altLang="en-US" dirty="0"/>
          </a:p>
        </p:txBody>
      </p:sp>
      <p:sp>
        <p:nvSpPr>
          <p:cNvPr id="7" name="모서리가 둥근 직사각형 6"/>
          <p:cNvSpPr/>
          <p:nvPr/>
        </p:nvSpPr>
        <p:spPr>
          <a:xfrm>
            <a:off x="3173444" y="2425702"/>
            <a:ext cx="459569" cy="459569"/>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475200" y="565200"/>
            <a:ext cx="2223363" cy="461665"/>
          </a:xfrm>
          <a:prstGeom prst="rect">
            <a:avLst/>
          </a:prstGeom>
          <a:noFill/>
        </p:spPr>
        <p:txBody>
          <a:bodyPr wrap="square" rtlCol="0">
            <a:spAutoFit/>
          </a:bodyPr>
          <a:lstStyle/>
          <a:p>
            <a:r>
              <a:rPr lang="en-US" altLang="ko-KR" sz="1200" b="1" dirty="0">
                <a:latin typeface="맑은 고딕" pitchFamily="50" charset="-127"/>
                <a:ea typeface="맑은 고딕" pitchFamily="50" charset="-127"/>
              </a:rPr>
              <a:t>②</a:t>
            </a:r>
            <a:r>
              <a:rPr lang="en-US" altLang="ko-KR" sz="1200" b="1" dirty="0" smtClean="0">
                <a:latin typeface="Arial" pitchFamily="34" charset="0"/>
                <a:ea typeface="맑은 고딕" pitchFamily="50" charset="-127"/>
                <a:cs typeface="Arial" pitchFamily="34" charset="0"/>
              </a:rPr>
              <a:t> QR code</a:t>
            </a:r>
          </a:p>
          <a:p>
            <a:r>
              <a:rPr lang="en-US" altLang="ko-KR" sz="1200" b="1" dirty="0">
                <a:latin typeface="Arial" pitchFamily="34" charset="0"/>
                <a:ea typeface="맑은 고딕" pitchFamily="50" charset="-127"/>
                <a:cs typeface="Arial" pitchFamily="34" charset="0"/>
              </a:rPr>
              <a:t> </a:t>
            </a:r>
            <a:r>
              <a:rPr lang="en-US" altLang="ko-KR" sz="1200" b="1" dirty="0" smtClean="0">
                <a:latin typeface="Arial" pitchFamily="34" charset="0"/>
                <a:ea typeface="맑은 고딕" pitchFamily="50" charset="-127"/>
                <a:cs typeface="Arial" pitchFamily="34" charset="0"/>
              </a:rPr>
              <a:t>  -</a:t>
            </a:r>
            <a:r>
              <a:rPr lang="en-US" altLang="ko-KR" sz="1200" dirty="0" smtClean="0">
                <a:latin typeface="Arial" pitchFamily="34" charset="0"/>
                <a:ea typeface="맑은 고딕" pitchFamily="50" charset="-127"/>
                <a:cs typeface="Arial" pitchFamily="34" charset="0"/>
              </a:rPr>
              <a:t>s</a:t>
            </a:r>
            <a:r>
              <a:rPr lang="en-US" altLang="ko-KR" sz="1000" dirty="0" smtClean="0">
                <a:latin typeface="Arial" pitchFamily="34" charset="0"/>
                <a:ea typeface="맑은 고딕" pitchFamily="50" charset="-127"/>
                <a:cs typeface="Arial" pitchFamily="34" charset="0"/>
              </a:rPr>
              <a:t>end page with QR code</a:t>
            </a:r>
            <a:endParaRPr lang="ko-KR" altLang="en-US" sz="1000" dirty="0">
              <a:latin typeface="Arial" pitchFamily="34" charset="0"/>
              <a:ea typeface="맑은 고딕" pitchFamily="50" charset="-127"/>
              <a:cs typeface="Arial" pitchFamily="34" charset="0"/>
            </a:endParaRPr>
          </a:p>
        </p:txBody>
      </p:sp>
    </p:spTree>
    <p:extLst>
      <p:ext uri="{BB962C8B-B14F-4D97-AF65-F5344CB8AC3E}">
        <p14:creationId xmlns:p14="http://schemas.microsoft.com/office/powerpoint/2010/main" val="3076417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p:cNvPicPr>
            <a:picLocks noChangeAspect="1"/>
          </p:cNvPicPr>
          <p:nvPr/>
        </p:nvPicPr>
        <p:blipFill rotWithShape="1">
          <a:blip r:embed="rId2" cstate="print">
            <a:extLst>
              <a:ext uri="{28A0092B-C50C-407E-A947-70E740481C1C}">
                <a14:useLocalDpi xmlns:a14="http://schemas.microsoft.com/office/drawing/2010/main" val="0"/>
              </a:ext>
            </a:extLst>
          </a:blip>
          <a:srcRect l="51106" t="64301" r="31561" b="8203"/>
          <a:stretch/>
        </p:blipFill>
        <p:spPr>
          <a:xfrm>
            <a:off x="2336302" y="2048400"/>
            <a:ext cx="2121408" cy="1892949"/>
          </a:xfrm>
          <a:prstGeom prst="rect">
            <a:avLst/>
          </a:prstGeom>
        </p:spPr>
      </p:pic>
      <p:sp>
        <p:nvSpPr>
          <p:cNvPr id="4" name="슬라이드 번호 개체 틀 3"/>
          <p:cNvSpPr>
            <a:spLocks noGrp="1"/>
          </p:cNvSpPr>
          <p:nvPr>
            <p:ph type="sldNum" sz="quarter" idx="12"/>
          </p:nvPr>
        </p:nvSpPr>
        <p:spPr/>
        <p:txBody>
          <a:bodyPr/>
          <a:lstStyle/>
          <a:p>
            <a:fld id="{06958B83-3E2E-483E-87DD-B04C77F9A75D}" type="slidenum">
              <a:rPr lang="ko-KR" altLang="en-US" smtClean="0"/>
              <a:pPr/>
              <a:t>29</a:t>
            </a:fld>
            <a:endParaRPr lang="ko-KR" altLang="en-US" dirty="0"/>
          </a:p>
        </p:txBody>
      </p:sp>
      <p:sp>
        <p:nvSpPr>
          <p:cNvPr id="10" name="모서리가 둥근 직사각형 9"/>
          <p:cNvSpPr/>
          <p:nvPr/>
        </p:nvSpPr>
        <p:spPr>
          <a:xfrm>
            <a:off x="3814694" y="2425704"/>
            <a:ext cx="459569" cy="459569"/>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475200" y="565200"/>
            <a:ext cx="2223363" cy="461665"/>
          </a:xfrm>
          <a:prstGeom prst="rect">
            <a:avLst/>
          </a:prstGeom>
          <a:noFill/>
        </p:spPr>
        <p:txBody>
          <a:bodyPr wrap="square" rtlCol="0">
            <a:spAutoFit/>
          </a:bodyPr>
          <a:lstStyle/>
          <a:p>
            <a:r>
              <a:rPr lang="en-US" altLang="ko-KR" sz="1200" b="1" dirty="0">
                <a:latin typeface="맑은 고딕" pitchFamily="50" charset="-127"/>
                <a:ea typeface="맑은 고딕" pitchFamily="50" charset="-127"/>
              </a:rPr>
              <a:t>③</a:t>
            </a:r>
            <a:r>
              <a:rPr lang="en-US" altLang="ko-KR" sz="1200" b="1" dirty="0" smtClean="0">
                <a:latin typeface="Arial" pitchFamily="34" charset="0"/>
                <a:ea typeface="맑은 고딕" pitchFamily="50" charset="-127"/>
                <a:cs typeface="Arial" pitchFamily="34" charset="0"/>
              </a:rPr>
              <a:t> Send</a:t>
            </a:r>
          </a:p>
          <a:p>
            <a:r>
              <a:rPr lang="en-US" altLang="ko-KR" sz="1200" b="1" dirty="0">
                <a:latin typeface="Arial" pitchFamily="34" charset="0"/>
                <a:ea typeface="맑은 고딕" pitchFamily="50" charset="-127"/>
                <a:cs typeface="Arial" pitchFamily="34" charset="0"/>
              </a:rPr>
              <a:t> </a:t>
            </a:r>
            <a:r>
              <a:rPr lang="en-US" altLang="ko-KR" sz="1200" b="1" dirty="0" smtClean="0">
                <a:latin typeface="Arial" pitchFamily="34" charset="0"/>
                <a:ea typeface="맑은 고딕" pitchFamily="50" charset="-127"/>
                <a:cs typeface="Arial" pitchFamily="34" charset="0"/>
              </a:rPr>
              <a:t>  -</a:t>
            </a:r>
            <a:r>
              <a:rPr lang="en-US" altLang="ko-KR" sz="1200" dirty="0" smtClean="0">
                <a:latin typeface="Arial" pitchFamily="34" charset="0"/>
                <a:ea typeface="맑은 고딕" pitchFamily="50" charset="-127"/>
                <a:cs typeface="Arial" pitchFamily="34" charset="0"/>
              </a:rPr>
              <a:t>s</a:t>
            </a:r>
            <a:r>
              <a:rPr lang="en-US" altLang="ko-KR" sz="1000" dirty="0" smtClean="0">
                <a:latin typeface="Arial" pitchFamily="34" charset="0"/>
                <a:ea typeface="맑은 고딕" pitchFamily="50" charset="-127"/>
                <a:cs typeface="Arial" pitchFamily="34" charset="0"/>
              </a:rPr>
              <a:t>end E-mail</a:t>
            </a:r>
            <a:endParaRPr lang="ko-KR" altLang="en-US" sz="1000" dirty="0">
              <a:latin typeface="Arial" pitchFamily="34" charset="0"/>
              <a:ea typeface="맑은 고딕" pitchFamily="50" charset="-127"/>
              <a:cs typeface="Arial" pitchFamily="34" charset="0"/>
            </a:endParaRPr>
          </a:p>
        </p:txBody>
      </p:sp>
      <p:pic>
        <p:nvPicPr>
          <p:cNvPr id="12" name="그림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45" y="5616000"/>
            <a:ext cx="4924425" cy="2769989"/>
          </a:xfrm>
          <a:prstGeom prst="rect">
            <a:avLst/>
          </a:prstGeom>
        </p:spPr>
      </p:pic>
    </p:spTree>
    <p:extLst>
      <p:ext uri="{BB962C8B-B14F-4D97-AF65-F5344CB8AC3E}">
        <p14:creationId xmlns:p14="http://schemas.microsoft.com/office/powerpoint/2010/main" val="1174040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p:nvPr/>
        </p:nvPicPr>
        <p:blipFill>
          <a:blip r:embed="rId2" cstate="print"/>
          <a:stretch>
            <a:fillRect/>
          </a:stretch>
        </p:blipFill>
        <p:spPr>
          <a:xfrm>
            <a:off x="639127" y="2769040"/>
            <a:ext cx="5579745" cy="967740"/>
          </a:xfrm>
          <a:prstGeom prst="rect">
            <a:avLst/>
          </a:prstGeom>
        </p:spPr>
      </p:pic>
      <p:sp>
        <p:nvSpPr>
          <p:cNvPr id="3" name="TextBox 2"/>
          <p:cNvSpPr txBox="1"/>
          <p:nvPr/>
        </p:nvSpPr>
        <p:spPr>
          <a:xfrm>
            <a:off x="475200" y="565200"/>
            <a:ext cx="5779477" cy="2331407"/>
          </a:xfrm>
          <a:prstGeom prst="rect">
            <a:avLst/>
          </a:prstGeom>
          <a:noFill/>
        </p:spPr>
        <p:txBody>
          <a:bodyPr wrap="square" rtlCol="0">
            <a:spAutoFit/>
          </a:bodyPr>
          <a:lstStyle/>
          <a:p>
            <a:pPr marL="176213" lvl="0" indent="-176213">
              <a:lnSpc>
                <a:spcPct val="150000"/>
              </a:lnSpc>
              <a:buFont typeface="+mj-lt"/>
              <a:buAutoNum type="arabicPeriod"/>
            </a:pPr>
            <a:r>
              <a:rPr lang="en-US" altLang="ko-KR" sz="1100" b="1" dirty="0">
                <a:latin typeface="Arial Unicode MS" panose="020B0604020202020204" pitchFamily="50" charset="-127"/>
                <a:ea typeface="Arial Unicode MS" panose="020B0604020202020204" pitchFamily="50" charset="-127"/>
                <a:cs typeface="Arial Unicode MS" panose="020B0604020202020204" pitchFamily="50" charset="-127"/>
              </a:rPr>
              <a:t>Important Safety instructions</a:t>
            </a:r>
            <a:endParaRPr lang="ko-KR" altLang="ko-KR" sz="11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[SAFETY WARNING]</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71450" indent="-77788">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To reduce the risk of fire or electric shock, do not expose this product to rain or moisture. </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71450" indent="-77788">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To prevent injury, this product must be securely attached to the floor/wall in accordance with the installation instructions. </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71450" indent="-77788">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To reduce the risk of electric shock, do not remove the back cover</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71450" indent="-77788">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Refer to qualified service personnel if needed.</a:t>
            </a:r>
          </a:p>
          <a:p>
            <a:pPr marL="171450" indent="-77788">
              <a:lnSpc>
                <a:spcPct val="150000"/>
              </a:lnSpc>
              <a:buFont typeface="Arial" panose="020B0604020202020204" pitchFamily="34" charset="0"/>
              <a:buChar char="•"/>
            </a:pP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71450" indent="-171450">
              <a:lnSpc>
                <a:spcPct val="150000"/>
              </a:lnSpc>
              <a:buFont typeface="Wingdings" panose="05000000000000000000" pitchFamily="2" charset="2"/>
              <a:buChar char="u"/>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Icons used in this manual</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nSpc>
                <a:spcPct val="150000"/>
              </a:lnSpc>
            </a:pPr>
            <a:endParaRPr lang="ko-KR" altLang="en-US" sz="6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4" name="TextBox 3"/>
          <p:cNvSpPr txBox="1"/>
          <p:nvPr/>
        </p:nvSpPr>
        <p:spPr>
          <a:xfrm>
            <a:off x="738554" y="3926780"/>
            <a:ext cx="5369170" cy="2169825"/>
          </a:xfrm>
          <a:prstGeom prst="rect">
            <a:avLst/>
          </a:prstGeom>
          <a:noFill/>
        </p:spPr>
        <p:txBody>
          <a:bodyPr wrap="square" rtlCol="0">
            <a:spAutoFit/>
          </a:bodyPr>
          <a:lstStyle/>
          <a:p>
            <a:pPr lvl="0">
              <a:lnSpc>
                <a:spcPct val="150000"/>
              </a:lnSpc>
            </a:pPr>
            <a:r>
              <a:rPr lang="en-US" altLang="ko-KR" sz="1000" b="1" dirty="0">
                <a:latin typeface="Arial Unicode MS" panose="020B0604020202020204" pitchFamily="50" charset="-127"/>
                <a:ea typeface="Arial Unicode MS" panose="020B0604020202020204" pitchFamily="50" charset="-127"/>
                <a:cs typeface="Arial Unicode MS" panose="020B0604020202020204" pitchFamily="50" charset="-127"/>
              </a:rPr>
              <a:t>[WARNING]</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 means,</a:t>
            </a: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If you ignore the warning message, you may be seriously injured or there is a possibility of accident or death.</a:t>
            </a:r>
          </a:p>
          <a:p>
            <a:pPr lvl="0">
              <a:lnSpc>
                <a:spcPct val="150000"/>
              </a:lnSpc>
            </a:pPr>
            <a:r>
              <a:rPr lang="en-US" altLang="ko-KR" sz="1000" b="1" dirty="0">
                <a:latin typeface="Arial Unicode MS" panose="020B0604020202020204" pitchFamily="50" charset="-127"/>
                <a:ea typeface="Arial Unicode MS" panose="020B0604020202020204" pitchFamily="50" charset="-127"/>
                <a:cs typeface="Arial Unicode MS" panose="020B0604020202020204" pitchFamily="50" charset="-127"/>
              </a:rPr>
              <a:t>[CAUTION]</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 means,</a:t>
            </a: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If you ignore the caution message, you may be slightly injured or the product may be damaged.</a:t>
            </a:r>
          </a:p>
          <a:p>
            <a:pPr lvl="0">
              <a:lnSpc>
                <a:spcPct val="150000"/>
              </a:lnSpc>
            </a:pPr>
            <a:r>
              <a:rPr lang="en-US" altLang="ko-KR" sz="1000" b="1" dirty="0">
                <a:latin typeface="Arial Unicode MS" panose="020B0604020202020204" pitchFamily="50" charset="-127"/>
                <a:ea typeface="Arial Unicode MS" panose="020B0604020202020204" pitchFamily="50" charset="-127"/>
                <a:cs typeface="Arial Unicode MS" panose="020B0604020202020204" pitchFamily="50" charset="-127"/>
              </a:rPr>
              <a:t>[NOTE]</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 means,</a:t>
            </a: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The note helps you understand and use the product safely. Please read the note carefully before using the product</a:t>
            </a:r>
          </a:p>
        </p:txBody>
      </p:sp>
      <p:sp>
        <p:nvSpPr>
          <p:cNvPr id="8" name="슬라이드 번호 개체 틀 7"/>
          <p:cNvSpPr>
            <a:spLocks noGrp="1"/>
          </p:cNvSpPr>
          <p:nvPr>
            <p:ph type="sldNum" sz="quarter" idx="12"/>
          </p:nvPr>
        </p:nvSpPr>
        <p:spPr/>
        <p:txBody>
          <a:bodyPr/>
          <a:lstStyle/>
          <a:p>
            <a:fld id="{06958B83-3E2E-483E-87DD-B04C77F9A75D}" type="slidenum">
              <a:rPr lang="ko-KR" altLang="en-US" smtClean="0"/>
              <a:pPr/>
              <a:t>3</a:t>
            </a:fld>
            <a:endParaRPr lang="ko-KR" altLang="en-US"/>
          </a:p>
        </p:txBody>
      </p:sp>
      <p:sp>
        <p:nvSpPr>
          <p:cNvPr id="11" name="TextBox 10"/>
          <p:cNvSpPr txBox="1"/>
          <p:nvPr/>
        </p:nvSpPr>
        <p:spPr>
          <a:xfrm>
            <a:off x="533400" y="6169885"/>
            <a:ext cx="5779477" cy="1477328"/>
          </a:xfrm>
          <a:prstGeom prst="rect">
            <a:avLst/>
          </a:prstGeom>
          <a:noFill/>
        </p:spPr>
        <p:txBody>
          <a:bodyPr wrap="square" rtlCol="0">
            <a:spAutoFit/>
          </a:bodyPr>
          <a:lstStyle/>
          <a:p>
            <a:pPr marL="171450" lvl="0" indent="-171450">
              <a:lnSpc>
                <a:spcPct val="150000"/>
              </a:lnSpc>
              <a:buFont typeface="Wingdings" panose="05000000000000000000" pitchFamily="2" charset="2"/>
              <a:buChar char="u"/>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This device complies with part 15 of the FCC Rules. Operation is subject to the following two conditions: (1) This device may not cause harmful interference, and (2) this device must accept any interference received, including interference that may cause undesired operation.</a:t>
            </a:r>
          </a:p>
          <a:p>
            <a:pPr marL="171450" lvl="0" indent="-171450">
              <a:lnSpc>
                <a:spcPct val="150000"/>
              </a:lnSpc>
              <a:buFont typeface="Wingdings" panose="05000000000000000000" pitchFamily="2" charset="2"/>
              <a:buChar char="u"/>
            </a:pP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176213"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CAUTION: Changes or modifications not expressly approved by the party responsible for compliance with the FCC Rules could void the user’s authority to operate this equipment.</a:t>
            </a:r>
          </a:p>
        </p:txBody>
      </p:sp>
    </p:spTree>
    <p:extLst>
      <p:ext uri="{BB962C8B-B14F-4D97-AF65-F5344CB8AC3E}">
        <p14:creationId xmlns:p14="http://schemas.microsoft.com/office/powerpoint/2010/main" val="31306539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그림 15"/>
          <p:cNvPicPr>
            <a:picLocks noChangeAspect="1"/>
          </p:cNvPicPr>
          <p:nvPr/>
        </p:nvPicPr>
        <p:blipFill rotWithShape="1">
          <a:blip r:embed="rId2" cstate="print">
            <a:extLst>
              <a:ext uri="{28A0092B-C50C-407E-A947-70E740481C1C}">
                <a14:useLocalDpi xmlns:a14="http://schemas.microsoft.com/office/drawing/2010/main" val="0"/>
              </a:ext>
            </a:extLst>
          </a:blip>
          <a:srcRect l="51106" t="64301" r="31561" b="8203"/>
          <a:stretch/>
        </p:blipFill>
        <p:spPr>
          <a:xfrm>
            <a:off x="2336302" y="2048400"/>
            <a:ext cx="2121408" cy="1892949"/>
          </a:xfrm>
          <a:prstGeom prst="rect">
            <a:avLst/>
          </a:prstGeom>
        </p:spPr>
      </p:pic>
      <p:sp>
        <p:nvSpPr>
          <p:cNvPr id="4" name="슬라이드 번호 개체 틀 3"/>
          <p:cNvSpPr>
            <a:spLocks noGrp="1"/>
          </p:cNvSpPr>
          <p:nvPr>
            <p:ph type="sldNum" sz="quarter" idx="12"/>
          </p:nvPr>
        </p:nvSpPr>
        <p:spPr/>
        <p:txBody>
          <a:bodyPr/>
          <a:lstStyle/>
          <a:p>
            <a:fld id="{06958B83-3E2E-483E-87DD-B04C77F9A75D}" type="slidenum">
              <a:rPr lang="ko-KR" altLang="en-US" smtClean="0"/>
              <a:pPr/>
              <a:t>30</a:t>
            </a:fld>
            <a:endParaRPr lang="ko-KR" altLang="en-US" dirty="0"/>
          </a:p>
        </p:txBody>
      </p:sp>
      <p:sp>
        <p:nvSpPr>
          <p:cNvPr id="10" name="모서리가 둥근 직사각형 9"/>
          <p:cNvSpPr/>
          <p:nvPr/>
        </p:nvSpPr>
        <p:spPr>
          <a:xfrm>
            <a:off x="2546671" y="3082168"/>
            <a:ext cx="459569" cy="459569"/>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475200" y="565200"/>
            <a:ext cx="2223363" cy="461665"/>
          </a:xfrm>
          <a:prstGeom prst="rect">
            <a:avLst/>
          </a:prstGeom>
          <a:noFill/>
        </p:spPr>
        <p:txBody>
          <a:bodyPr wrap="square" rtlCol="0">
            <a:spAutoFit/>
          </a:bodyPr>
          <a:lstStyle/>
          <a:p>
            <a:r>
              <a:rPr lang="en-US" altLang="ko-KR" sz="1200" b="1" dirty="0">
                <a:latin typeface="맑은 고딕" pitchFamily="50" charset="-127"/>
                <a:ea typeface="맑은 고딕" pitchFamily="50" charset="-127"/>
              </a:rPr>
              <a:t>④</a:t>
            </a:r>
            <a:r>
              <a:rPr lang="en-US" altLang="ko-KR" sz="1200" b="1" dirty="0" smtClean="0">
                <a:latin typeface="Arial" pitchFamily="34" charset="0"/>
                <a:ea typeface="맑은 고딕" pitchFamily="50" charset="-127"/>
                <a:cs typeface="Arial" pitchFamily="34" charset="0"/>
              </a:rPr>
              <a:t> Background</a:t>
            </a:r>
          </a:p>
          <a:p>
            <a:r>
              <a:rPr lang="en-US" altLang="ko-KR" sz="1200" b="1" dirty="0">
                <a:latin typeface="Arial" pitchFamily="34" charset="0"/>
                <a:ea typeface="맑은 고딕" pitchFamily="50" charset="-127"/>
                <a:cs typeface="Arial" pitchFamily="34" charset="0"/>
              </a:rPr>
              <a:t> </a:t>
            </a:r>
            <a:r>
              <a:rPr lang="en-US" altLang="ko-KR" sz="1200" b="1" dirty="0" smtClean="0">
                <a:latin typeface="Arial" pitchFamily="34" charset="0"/>
                <a:ea typeface="맑은 고딕" pitchFamily="50" charset="-127"/>
                <a:cs typeface="Arial" pitchFamily="34" charset="0"/>
              </a:rPr>
              <a:t>  -</a:t>
            </a:r>
            <a:r>
              <a:rPr lang="en-US" altLang="ko-KR" sz="1000" dirty="0">
                <a:latin typeface="Arial" pitchFamily="34" charset="0"/>
                <a:ea typeface="맑은 고딕" pitchFamily="50" charset="-127"/>
                <a:cs typeface="Arial" pitchFamily="34" charset="0"/>
              </a:rPr>
              <a:t>s</a:t>
            </a:r>
            <a:r>
              <a:rPr lang="en-US" altLang="ko-KR" sz="1000" dirty="0" smtClean="0">
                <a:latin typeface="Arial" pitchFamily="34" charset="0"/>
                <a:ea typeface="맑은 고딕" pitchFamily="50" charset="-127"/>
                <a:cs typeface="Arial" pitchFamily="34" charset="0"/>
              </a:rPr>
              <a:t>elect Background</a:t>
            </a:r>
            <a:endParaRPr lang="ko-KR" altLang="en-US" sz="1000" dirty="0">
              <a:latin typeface="Arial" pitchFamily="34" charset="0"/>
              <a:ea typeface="맑은 고딕" pitchFamily="50" charset="-127"/>
              <a:cs typeface="Arial" pitchFamily="34" charset="0"/>
            </a:endParaRPr>
          </a:p>
        </p:txBody>
      </p:sp>
      <p:pic>
        <p:nvPicPr>
          <p:cNvPr id="13"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000" y="5616000"/>
            <a:ext cx="4924425" cy="2769989"/>
          </a:xfrm>
          <a:prstGeom prst="rect">
            <a:avLst/>
          </a:prstGeom>
        </p:spPr>
      </p:pic>
    </p:spTree>
    <p:extLst>
      <p:ext uri="{BB962C8B-B14F-4D97-AF65-F5344CB8AC3E}">
        <p14:creationId xmlns:p14="http://schemas.microsoft.com/office/powerpoint/2010/main" val="3511934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p:cNvPicPr>
            <a:picLocks noChangeAspect="1"/>
          </p:cNvPicPr>
          <p:nvPr/>
        </p:nvPicPr>
        <p:blipFill rotWithShape="1">
          <a:blip r:embed="rId2" cstate="print">
            <a:extLst>
              <a:ext uri="{28A0092B-C50C-407E-A947-70E740481C1C}">
                <a14:useLocalDpi xmlns:a14="http://schemas.microsoft.com/office/drawing/2010/main" val="0"/>
              </a:ext>
            </a:extLst>
          </a:blip>
          <a:srcRect l="51106" t="64301" r="31561" b="8203"/>
          <a:stretch/>
        </p:blipFill>
        <p:spPr>
          <a:xfrm>
            <a:off x="2336302" y="2048400"/>
            <a:ext cx="2121408" cy="1892949"/>
          </a:xfrm>
          <a:prstGeom prst="rect">
            <a:avLst/>
          </a:prstGeom>
        </p:spPr>
      </p:pic>
      <p:sp>
        <p:nvSpPr>
          <p:cNvPr id="4" name="슬라이드 번호 개체 틀 3"/>
          <p:cNvSpPr>
            <a:spLocks noGrp="1"/>
          </p:cNvSpPr>
          <p:nvPr>
            <p:ph type="sldNum" sz="quarter" idx="12"/>
          </p:nvPr>
        </p:nvSpPr>
        <p:spPr/>
        <p:txBody>
          <a:bodyPr/>
          <a:lstStyle/>
          <a:p>
            <a:fld id="{06958B83-3E2E-483E-87DD-B04C77F9A75D}" type="slidenum">
              <a:rPr lang="ko-KR" altLang="en-US" smtClean="0"/>
              <a:pPr/>
              <a:t>31</a:t>
            </a:fld>
            <a:endParaRPr lang="ko-KR" altLang="en-US" dirty="0"/>
          </a:p>
        </p:txBody>
      </p:sp>
      <p:sp>
        <p:nvSpPr>
          <p:cNvPr id="10" name="모서리가 둥근 직사각형 9"/>
          <p:cNvSpPr/>
          <p:nvPr/>
        </p:nvSpPr>
        <p:spPr>
          <a:xfrm>
            <a:off x="3179713" y="3088636"/>
            <a:ext cx="459569" cy="459569"/>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475200" y="565200"/>
            <a:ext cx="2223363" cy="461665"/>
          </a:xfrm>
          <a:prstGeom prst="rect">
            <a:avLst/>
          </a:prstGeom>
          <a:noFill/>
        </p:spPr>
        <p:txBody>
          <a:bodyPr wrap="square" rtlCol="0">
            <a:spAutoFit/>
          </a:bodyPr>
          <a:lstStyle/>
          <a:p>
            <a:r>
              <a:rPr lang="en-US" altLang="ko-KR" sz="1200" b="1" dirty="0">
                <a:latin typeface="맑은 고딕" pitchFamily="50" charset="-127"/>
                <a:ea typeface="맑은 고딕" pitchFamily="50" charset="-127"/>
              </a:rPr>
              <a:t>⑤</a:t>
            </a:r>
            <a:r>
              <a:rPr lang="en-US" altLang="ko-KR" sz="1200" b="1" dirty="0" smtClean="0">
                <a:latin typeface="Arial" pitchFamily="34" charset="0"/>
                <a:ea typeface="맑은 고딕" pitchFamily="50" charset="-127"/>
                <a:cs typeface="Arial" pitchFamily="34" charset="0"/>
              </a:rPr>
              <a:t> Insert Pic</a:t>
            </a:r>
          </a:p>
          <a:p>
            <a:r>
              <a:rPr lang="en-US" altLang="ko-KR" sz="1200" b="1" dirty="0">
                <a:latin typeface="Arial" pitchFamily="34" charset="0"/>
                <a:ea typeface="맑은 고딕" pitchFamily="50" charset="-127"/>
                <a:cs typeface="Arial" pitchFamily="34" charset="0"/>
              </a:rPr>
              <a:t> </a:t>
            </a:r>
            <a:r>
              <a:rPr lang="en-US" altLang="ko-KR" sz="1200" b="1" dirty="0" smtClean="0">
                <a:latin typeface="Arial" pitchFamily="34" charset="0"/>
                <a:ea typeface="맑은 고딕" pitchFamily="50" charset="-127"/>
                <a:cs typeface="Arial" pitchFamily="34" charset="0"/>
              </a:rPr>
              <a:t>  -</a:t>
            </a:r>
            <a:r>
              <a:rPr lang="en-US" altLang="ko-KR" sz="1000" dirty="0" smtClean="0">
                <a:latin typeface="Arial" pitchFamily="34" charset="0"/>
                <a:ea typeface="맑은 고딕" pitchFamily="50" charset="-127"/>
                <a:cs typeface="Arial" pitchFamily="34" charset="0"/>
              </a:rPr>
              <a:t>Insert Picture</a:t>
            </a:r>
            <a:endParaRPr lang="ko-KR" altLang="en-US" sz="1000" dirty="0">
              <a:latin typeface="Arial" pitchFamily="34" charset="0"/>
              <a:ea typeface="맑은 고딕" pitchFamily="50" charset="-127"/>
              <a:cs typeface="Arial" pitchFamily="34" charset="0"/>
            </a:endParaRPr>
          </a:p>
        </p:txBody>
      </p:sp>
      <p:pic>
        <p:nvPicPr>
          <p:cNvPr id="8" name="그림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000" y="5616000"/>
            <a:ext cx="4924425" cy="2769989"/>
          </a:xfrm>
          <a:prstGeom prst="rect">
            <a:avLst/>
          </a:prstGeom>
        </p:spPr>
      </p:pic>
    </p:spTree>
    <p:extLst>
      <p:ext uri="{BB962C8B-B14F-4D97-AF65-F5344CB8AC3E}">
        <p14:creationId xmlns:p14="http://schemas.microsoft.com/office/powerpoint/2010/main" val="1724605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p:cNvPicPr>
            <a:picLocks noChangeAspect="1"/>
          </p:cNvPicPr>
          <p:nvPr/>
        </p:nvPicPr>
        <p:blipFill rotWithShape="1">
          <a:blip r:embed="rId2" cstate="print">
            <a:extLst>
              <a:ext uri="{28A0092B-C50C-407E-A947-70E740481C1C}">
                <a14:useLocalDpi xmlns:a14="http://schemas.microsoft.com/office/drawing/2010/main" val="0"/>
              </a:ext>
            </a:extLst>
          </a:blip>
          <a:srcRect l="51106" t="64301" r="31561" b="8203"/>
          <a:stretch/>
        </p:blipFill>
        <p:spPr>
          <a:xfrm>
            <a:off x="2336302" y="2048400"/>
            <a:ext cx="2121408" cy="1892949"/>
          </a:xfrm>
          <a:prstGeom prst="rect">
            <a:avLst/>
          </a:prstGeom>
        </p:spPr>
      </p:pic>
      <p:pic>
        <p:nvPicPr>
          <p:cNvPr id="11" name="그림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000" y="5616000"/>
            <a:ext cx="4924425" cy="2769989"/>
          </a:xfrm>
          <a:prstGeom prst="rect">
            <a:avLst/>
          </a:prstGeom>
        </p:spPr>
      </p:pic>
      <p:sp>
        <p:nvSpPr>
          <p:cNvPr id="4" name="슬라이드 번호 개체 틀 3"/>
          <p:cNvSpPr>
            <a:spLocks noGrp="1"/>
          </p:cNvSpPr>
          <p:nvPr>
            <p:ph type="sldNum" sz="quarter" idx="12"/>
          </p:nvPr>
        </p:nvSpPr>
        <p:spPr/>
        <p:txBody>
          <a:bodyPr/>
          <a:lstStyle/>
          <a:p>
            <a:fld id="{06958B83-3E2E-483E-87DD-B04C77F9A75D}" type="slidenum">
              <a:rPr lang="ko-KR" altLang="en-US" smtClean="0"/>
              <a:pPr/>
              <a:t>32</a:t>
            </a:fld>
            <a:endParaRPr lang="ko-KR" altLang="en-US" dirty="0"/>
          </a:p>
        </p:txBody>
      </p:sp>
      <p:sp>
        <p:nvSpPr>
          <p:cNvPr id="10" name="모서리가 둥근 직사각형 9"/>
          <p:cNvSpPr/>
          <p:nvPr/>
        </p:nvSpPr>
        <p:spPr>
          <a:xfrm>
            <a:off x="3812907" y="3082193"/>
            <a:ext cx="459569" cy="459569"/>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475200" y="565200"/>
            <a:ext cx="2223363" cy="461665"/>
          </a:xfrm>
          <a:prstGeom prst="rect">
            <a:avLst/>
          </a:prstGeom>
          <a:noFill/>
        </p:spPr>
        <p:txBody>
          <a:bodyPr wrap="square" rtlCol="0">
            <a:spAutoFit/>
          </a:bodyPr>
          <a:lstStyle/>
          <a:p>
            <a:r>
              <a:rPr lang="en-US" altLang="ko-KR" sz="1200" b="1" dirty="0">
                <a:latin typeface="맑은 고딕" pitchFamily="50" charset="-127"/>
                <a:ea typeface="맑은 고딕" pitchFamily="50" charset="-127"/>
              </a:rPr>
              <a:t>⑥</a:t>
            </a:r>
            <a:r>
              <a:rPr lang="en-US" altLang="ko-KR" sz="1200" b="1" dirty="0" smtClean="0">
                <a:latin typeface="Arial" pitchFamily="34" charset="0"/>
                <a:ea typeface="맑은 고딕" pitchFamily="50" charset="-127"/>
                <a:cs typeface="Arial" pitchFamily="34" charset="0"/>
              </a:rPr>
              <a:t> Close App</a:t>
            </a:r>
          </a:p>
          <a:p>
            <a:r>
              <a:rPr lang="en-US" altLang="ko-KR" sz="1200" b="1" dirty="0">
                <a:latin typeface="Arial" pitchFamily="34" charset="0"/>
                <a:ea typeface="맑은 고딕" pitchFamily="50" charset="-127"/>
                <a:cs typeface="Arial" pitchFamily="34" charset="0"/>
              </a:rPr>
              <a:t> </a:t>
            </a:r>
            <a:r>
              <a:rPr lang="en-US" altLang="ko-KR" sz="1200" b="1" dirty="0" smtClean="0">
                <a:latin typeface="Arial" pitchFamily="34" charset="0"/>
                <a:ea typeface="맑은 고딕" pitchFamily="50" charset="-127"/>
                <a:cs typeface="Arial" pitchFamily="34" charset="0"/>
              </a:rPr>
              <a:t>  </a:t>
            </a:r>
            <a:r>
              <a:rPr lang="en-US" altLang="ko-KR" sz="1000" dirty="0" smtClean="0">
                <a:latin typeface="Arial" pitchFamily="34" charset="0"/>
                <a:ea typeface="맑은 고딕" pitchFamily="50" charset="-127"/>
                <a:cs typeface="Arial" pitchFamily="34" charset="0"/>
              </a:rPr>
              <a:t>-close drawing</a:t>
            </a:r>
            <a:endParaRPr lang="ko-KR" altLang="en-US" sz="1000" dirty="0">
              <a:latin typeface="Arial" pitchFamily="34" charset="0"/>
              <a:ea typeface="맑은 고딕" pitchFamily="50" charset="-127"/>
              <a:cs typeface="Arial" pitchFamily="34" charset="0"/>
            </a:endParaRPr>
          </a:p>
        </p:txBody>
      </p:sp>
    </p:spTree>
    <p:extLst>
      <p:ext uri="{BB962C8B-B14F-4D97-AF65-F5344CB8AC3E}">
        <p14:creationId xmlns:p14="http://schemas.microsoft.com/office/powerpoint/2010/main" val="2240001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06958B83-3E2E-483E-87DD-B04C77F9A75D}" type="slidenum">
              <a:rPr lang="ko-KR" altLang="en-US" smtClean="0"/>
              <a:pPr/>
              <a:t>33</a:t>
            </a:fld>
            <a:endParaRPr lang="ko-KR" altLang="en-US"/>
          </a:p>
        </p:txBody>
      </p:sp>
      <p:pic>
        <p:nvPicPr>
          <p:cNvPr id="12" name="그림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499" y="1128712"/>
            <a:ext cx="4924425" cy="2769989"/>
          </a:xfrm>
          <a:prstGeom prst="rect">
            <a:avLst/>
          </a:prstGeom>
        </p:spPr>
      </p:pic>
      <p:pic>
        <p:nvPicPr>
          <p:cNvPr id="13" name="Picture 2"/>
          <p:cNvPicPr>
            <a:picLocks noChangeAspect="1" noChangeArrowheads="1"/>
          </p:cNvPicPr>
          <p:nvPr/>
        </p:nvPicPr>
        <p:blipFill>
          <a:blip r:embed="rId3" cstate="print"/>
          <a:stretch>
            <a:fillRect/>
          </a:stretch>
        </p:blipFill>
        <p:spPr bwMode="auto">
          <a:xfrm>
            <a:off x="1934118" y="4197281"/>
            <a:ext cx="2924379" cy="1876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4" name="표 13"/>
          <p:cNvGraphicFramePr>
            <a:graphicFrameLocks noGrp="1"/>
          </p:cNvGraphicFramePr>
          <p:nvPr>
            <p:extLst>
              <p:ext uri="{D42A27DB-BD31-4B8C-83A1-F6EECF244321}">
                <p14:modId xmlns:p14="http://schemas.microsoft.com/office/powerpoint/2010/main" val="1763538861"/>
              </p:ext>
            </p:extLst>
          </p:nvPr>
        </p:nvGraphicFramePr>
        <p:xfrm>
          <a:off x="829257" y="6361125"/>
          <a:ext cx="5134332" cy="2608705"/>
        </p:xfrm>
        <a:graphic>
          <a:graphicData uri="http://schemas.openxmlformats.org/drawingml/2006/table">
            <a:tbl>
              <a:tblPr>
                <a:tableStyleId>{073A0DAA-6AF3-43AB-8588-CEC1D06C72B9}</a:tableStyleId>
              </a:tblPr>
              <a:tblGrid>
                <a:gridCol w="370857">
                  <a:extLst>
                    <a:ext uri="{9D8B030D-6E8A-4147-A177-3AD203B41FA5}">
                      <a16:colId xmlns:a16="http://schemas.microsoft.com/office/drawing/2014/main" xmlns="" val="20000"/>
                    </a:ext>
                  </a:extLst>
                </a:gridCol>
                <a:gridCol w="1003590">
                  <a:extLst>
                    <a:ext uri="{9D8B030D-6E8A-4147-A177-3AD203B41FA5}">
                      <a16:colId xmlns:a16="http://schemas.microsoft.com/office/drawing/2014/main" xmlns="" val="20001"/>
                    </a:ext>
                  </a:extLst>
                </a:gridCol>
                <a:gridCol w="3759885">
                  <a:extLst>
                    <a:ext uri="{9D8B030D-6E8A-4147-A177-3AD203B41FA5}">
                      <a16:colId xmlns:a16="http://schemas.microsoft.com/office/drawing/2014/main" xmlns="" val="20002"/>
                    </a:ext>
                  </a:extLst>
                </a:gridCol>
              </a:tblGrid>
              <a:tr h="501146">
                <a:tc gridSpan="2">
                  <a:txBody>
                    <a:bodyPr/>
                    <a:lstStyle/>
                    <a:p>
                      <a:pPr latinLnBrk="1"/>
                      <a:r>
                        <a:rPr lang="en-US" altLang="ko-KR" sz="1200" b="1" dirty="0">
                          <a:latin typeface="Arial" panose="020B0604020202020204" pitchFamily="34" charset="0"/>
                          <a:cs typeface="Arial" panose="020B0604020202020204" pitchFamily="34" charset="0"/>
                        </a:rPr>
                        <a:t>Option</a:t>
                      </a:r>
                      <a:endParaRPr lang="ko-KR" altLang="en-US" sz="1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latinLnBrk="1"/>
                      <a:endParaRPr lang="ko-KR" altLang="en-US"/>
                    </a:p>
                  </a:txBody>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200" b="1" dirty="0">
                          <a:latin typeface="Arial" panose="020B0604020202020204" pitchFamily="34" charset="0"/>
                          <a:cs typeface="Arial" panose="020B0604020202020204" pitchFamily="34" charset="0"/>
                        </a:rPr>
                        <a:t>Description</a:t>
                      </a:r>
                      <a:endParaRPr lang="ko-KR" altLang="en-US" sz="1200" b="1"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0"/>
                  </a:ext>
                </a:extLst>
              </a:tr>
              <a:tr h="501146">
                <a:tc>
                  <a:txBody>
                    <a:bodyPr/>
                    <a:lstStyle/>
                    <a:p>
                      <a:pPr latinLnBrk="1"/>
                      <a:r>
                        <a:rPr lang="ko-KR" altLang="en-US" sz="1100" dirty="0">
                          <a:latin typeface="Arial" panose="020B0604020202020204" pitchFamily="34" charset="0"/>
                          <a:cs typeface="Arial" panose="020B0604020202020204" pitchFamily="34" charset="0"/>
                        </a:rPr>
                        <a:t>①</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a:latin typeface="Arial" panose="020B0604020202020204" pitchFamily="34" charset="0"/>
                          <a:cs typeface="Arial" panose="020B0604020202020204" pitchFamily="34" charset="0"/>
                        </a:rPr>
                        <a:t>Line weight</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Choose the thickness of the line left by pen.</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35471">
                <a:tc>
                  <a:txBody>
                    <a:bodyPr/>
                    <a:lstStyle/>
                    <a:p>
                      <a:pPr latinLnBrk="1"/>
                      <a:r>
                        <a:rPr lang="ko-KR" altLang="en-US" sz="1100" dirty="0">
                          <a:latin typeface="Arial" panose="020B0604020202020204" pitchFamily="34" charset="0"/>
                          <a:cs typeface="Arial" panose="020B0604020202020204" pitchFamily="34" charset="0"/>
                        </a:rPr>
                        <a:t>②</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a:latin typeface="Arial" panose="020B0604020202020204" pitchFamily="34" charset="0"/>
                          <a:cs typeface="Arial" panose="020B0604020202020204" pitchFamily="34" charset="0"/>
                        </a:rPr>
                        <a:t>Color</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Choose one the 9 available colors red, white, black,</a:t>
                      </a:r>
                      <a:r>
                        <a:rPr lang="en-US" altLang="ko-KR" sz="1000" baseline="0" dirty="0">
                          <a:latin typeface="Arial" panose="020B0604020202020204" pitchFamily="34" charset="0"/>
                          <a:cs typeface="Arial" panose="020B0604020202020204" pitchFamily="34" charset="0"/>
                        </a:rPr>
                        <a:t> </a:t>
                      </a:r>
                      <a:r>
                        <a:rPr lang="en-US" altLang="ko-KR" sz="1000" dirty="0">
                          <a:latin typeface="Arial" panose="020B0604020202020204" pitchFamily="34" charset="0"/>
                          <a:cs typeface="Arial" panose="020B0604020202020204" pitchFamily="34" charset="0"/>
                        </a:rPr>
                        <a:t>purple, blue, gray, green, yellow and Custom colors.</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35471">
                <a:tc>
                  <a:txBody>
                    <a:bodyPr/>
                    <a:lstStyle/>
                    <a:p>
                      <a:pPr latinLnBrk="1"/>
                      <a:r>
                        <a:rPr lang="ko-KR" altLang="en-US" sz="1100" dirty="0">
                          <a:latin typeface="Arial" panose="020B0604020202020204" pitchFamily="34" charset="0"/>
                          <a:cs typeface="Arial" panose="020B0604020202020204" pitchFamily="34" charset="0"/>
                        </a:rPr>
                        <a:t>③</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a:latin typeface="Arial" panose="020B0604020202020204" pitchFamily="34" charset="0"/>
                          <a:cs typeface="Arial" panose="020B0604020202020204" pitchFamily="34" charset="0"/>
                        </a:rPr>
                        <a:t>Pen</a:t>
                      </a:r>
                      <a:endParaRPr lang="ko-KR" altLang="en-US" sz="10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solidFill>
                            <a:schemeClr val="tx1"/>
                          </a:solidFill>
                          <a:latin typeface="Arial" panose="020B0604020202020204" pitchFamily="34" charset="0"/>
                          <a:cs typeface="Arial" panose="020B0604020202020204" pitchFamily="34" charset="0"/>
                        </a:rPr>
                        <a:t>The </a:t>
                      </a:r>
                      <a:r>
                        <a:rPr lang="en-US" altLang="ko-KR" sz="1000" baseline="0" dirty="0">
                          <a:solidFill>
                            <a:schemeClr val="tx1"/>
                          </a:solidFill>
                          <a:latin typeface="Arial" panose="020B0604020202020204" pitchFamily="34" charset="0"/>
                          <a:cs typeface="Arial" panose="020B0604020202020204" pitchFamily="34" charset="0"/>
                        </a:rPr>
                        <a:t>pen can be used i</a:t>
                      </a:r>
                      <a:r>
                        <a:rPr lang="en-US" altLang="ko-KR" sz="1000" dirty="0">
                          <a:solidFill>
                            <a:schemeClr val="tx1"/>
                          </a:solidFill>
                          <a:latin typeface="Arial" panose="020B0604020202020204" pitchFamily="34" charset="0"/>
                          <a:cs typeface="Arial" panose="020B0604020202020204" pitchFamily="34" charset="0"/>
                        </a:rPr>
                        <a:t>mmediately with preset line weight</a:t>
                      </a:r>
                      <a:r>
                        <a:rPr lang="en-US" altLang="ko-KR" sz="1000" baseline="0" dirty="0">
                          <a:solidFill>
                            <a:schemeClr val="tx1"/>
                          </a:solidFill>
                          <a:latin typeface="Arial" panose="020B0604020202020204" pitchFamily="34" charset="0"/>
                          <a:cs typeface="Arial" panose="020B0604020202020204" pitchFamily="34" charset="0"/>
                        </a:rPr>
                        <a:t> and color.</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35471">
                <a:tc>
                  <a:txBody>
                    <a:bodyPr/>
                    <a:lstStyle/>
                    <a:p>
                      <a:pPr latinLnBrk="1"/>
                      <a:r>
                        <a:rPr lang="ko-KR" altLang="en-US" sz="1100" dirty="0">
                          <a:latin typeface="Arial" panose="020B0604020202020204" pitchFamily="34" charset="0"/>
                          <a:cs typeface="Arial" panose="020B0604020202020204" pitchFamily="34" charset="0"/>
                        </a:rPr>
                        <a:t>④</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smtClean="0">
                          <a:solidFill>
                            <a:schemeClr val="tx1"/>
                          </a:solidFill>
                          <a:latin typeface="Arial" panose="020B0604020202020204" pitchFamily="34" charset="0"/>
                          <a:cs typeface="Arial" panose="020B0604020202020204" pitchFamily="34" charset="0"/>
                        </a:rPr>
                        <a:t>Brush</a:t>
                      </a:r>
                      <a:r>
                        <a:rPr lang="en-US" altLang="ko-KR" sz="1000" baseline="0" dirty="0" smtClean="0">
                          <a:solidFill>
                            <a:schemeClr val="tx1"/>
                          </a:solidFill>
                          <a:latin typeface="Arial" panose="020B0604020202020204" pitchFamily="34" charset="0"/>
                          <a:cs typeface="Arial" panose="020B0604020202020204" pitchFamily="34" charset="0"/>
                        </a:rPr>
                        <a:t> pen</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solidFill>
                            <a:schemeClr val="tx1"/>
                          </a:solidFill>
                          <a:latin typeface="Arial" panose="020B0604020202020204" pitchFamily="34" charset="0"/>
                          <a:cs typeface="Arial" panose="020B0604020202020204" pitchFamily="34" charset="0"/>
                        </a:rPr>
                        <a:t>Can automatically identify the contact area to change </a:t>
                      </a:r>
                      <a:r>
                        <a:rPr lang="en-US" altLang="ko-KR" sz="1000" dirty="0">
                          <a:latin typeface="Arial" panose="020B0604020202020204" pitchFamily="34" charset="0"/>
                          <a:cs typeface="Arial" panose="020B0604020202020204" pitchFamily="34" charset="0"/>
                        </a:rPr>
                        <a:t>the thickness of the line left by pen</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bl>
          </a:graphicData>
        </a:graphic>
      </p:graphicFrame>
      <p:sp>
        <p:nvSpPr>
          <p:cNvPr id="15" name="타원 14"/>
          <p:cNvSpPr/>
          <p:nvPr/>
        </p:nvSpPr>
        <p:spPr>
          <a:xfrm>
            <a:off x="1711380" y="5311588"/>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4</a:t>
            </a:r>
            <a:endParaRPr lang="ko-KR" altLang="en-US" dirty="0"/>
          </a:p>
        </p:txBody>
      </p:sp>
      <p:sp>
        <p:nvSpPr>
          <p:cNvPr id="16" name="타원 15"/>
          <p:cNvSpPr/>
          <p:nvPr/>
        </p:nvSpPr>
        <p:spPr>
          <a:xfrm>
            <a:off x="1711380" y="4768996"/>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3</a:t>
            </a:r>
            <a:endParaRPr lang="ko-KR" altLang="en-US" dirty="0"/>
          </a:p>
        </p:txBody>
      </p:sp>
      <p:sp>
        <p:nvSpPr>
          <p:cNvPr id="17" name="타원 16"/>
          <p:cNvSpPr/>
          <p:nvPr/>
        </p:nvSpPr>
        <p:spPr>
          <a:xfrm>
            <a:off x="3823843" y="4085912"/>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2</a:t>
            </a:r>
            <a:endParaRPr lang="ko-KR" altLang="en-US" dirty="0"/>
          </a:p>
        </p:txBody>
      </p:sp>
      <p:sp>
        <p:nvSpPr>
          <p:cNvPr id="18" name="타원 17"/>
          <p:cNvSpPr/>
          <p:nvPr/>
        </p:nvSpPr>
        <p:spPr>
          <a:xfrm>
            <a:off x="2692123" y="4085912"/>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1</a:t>
            </a:r>
            <a:endParaRPr lang="ko-KR" altLang="en-US" dirty="0"/>
          </a:p>
        </p:txBody>
      </p:sp>
      <p:sp>
        <p:nvSpPr>
          <p:cNvPr id="20" name="직사각형 19"/>
          <p:cNvSpPr/>
          <p:nvPr/>
        </p:nvSpPr>
        <p:spPr>
          <a:xfrm>
            <a:off x="475200" y="565200"/>
            <a:ext cx="6034453" cy="276999"/>
          </a:xfrm>
          <a:prstGeom prst="rect">
            <a:avLst/>
          </a:prstGeom>
        </p:spPr>
        <p:txBody>
          <a:bodyPr wrap="square">
            <a:spAutoFit/>
          </a:bodyPr>
          <a:lstStyle/>
          <a:p>
            <a:pPr indent="-271462" fontAlgn="base">
              <a:spcBef>
                <a:spcPct val="0"/>
              </a:spcBef>
              <a:spcAft>
                <a:spcPct val="0"/>
              </a:spcAft>
            </a:pPr>
            <a:r>
              <a:rPr kumimoji="1" lang="en-US" altLang="ko-KR" sz="1200" b="1" dirty="0" smtClean="0">
                <a:latin typeface="맑은 고딕" pitchFamily="50" charset="-127"/>
                <a:ea typeface="맑은 고딕" pitchFamily="50" charset="-127"/>
                <a:cs typeface="Arial" panose="020B0604020202020204" pitchFamily="34" charset="0"/>
              </a:rPr>
              <a:t>5.6.3 Pen overview</a:t>
            </a:r>
            <a:endParaRPr kumimoji="1" lang="en-US" altLang="ko-KR" sz="900" b="1" dirty="0">
              <a:latin typeface="맑은 고딕" panose="020B0503020000020004" pitchFamily="50" charset="-127"/>
              <a:ea typeface="맑은 고딕" pitchFamily="50" charset="-127"/>
              <a:cs typeface="Arial" panose="020B0604020202020204" pitchFamily="34" charset="0"/>
            </a:endParaRPr>
          </a:p>
        </p:txBody>
      </p:sp>
    </p:spTree>
    <p:extLst>
      <p:ext uri="{BB962C8B-B14F-4D97-AF65-F5344CB8AC3E}">
        <p14:creationId xmlns:p14="http://schemas.microsoft.com/office/powerpoint/2010/main" val="10418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06958B83-3E2E-483E-87DD-B04C77F9A75D}" type="slidenum">
              <a:rPr lang="ko-KR" altLang="en-US" smtClean="0"/>
              <a:pPr/>
              <a:t>34</a:t>
            </a:fld>
            <a:endParaRPr lang="ko-KR" altLang="en-US"/>
          </a:p>
        </p:txBody>
      </p:sp>
      <p:sp>
        <p:nvSpPr>
          <p:cNvPr id="11" name="직사각형 10"/>
          <p:cNvSpPr/>
          <p:nvPr/>
        </p:nvSpPr>
        <p:spPr>
          <a:xfrm>
            <a:off x="475200" y="565200"/>
            <a:ext cx="6034453" cy="276999"/>
          </a:xfrm>
          <a:prstGeom prst="rect">
            <a:avLst/>
          </a:prstGeom>
        </p:spPr>
        <p:txBody>
          <a:bodyPr wrap="square">
            <a:spAutoFit/>
          </a:bodyPr>
          <a:lstStyle/>
          <a:p>
            <a:pPr indent="-271462" fontAlgn="base">
              <a:spcBef>
                <a:spcPct val="0"/>
              </a:spcBef>
              <a:spcAft>
                <a:spcPct val="0"/>
              </a:spcAft>
            </a:pPr>
            <a:r>
              <a:rPr kumimoji="1" lang="en-US" altLang="ko-KR" sz="1200" b="1" dirty="0" smtClean="0">
                <a:latin typeface="Arial" pitchFamily="34" charset="0"/>
                <a:ea typeface="맑은 고딕" pitchFamily="50" charset="-127"/>
                <a:cs typeface="Arial" pitchFamily="34" charset="0"/>
              </a:rPr>
              <a:t>5.6.4 Eraser overview</a:t>
            </a:r>
            <a:endParaRPr kumimoji="1" lang="en-US" altLang="ko-KR" sz="900" b="1" dirty="0">
              <a:latin typeface="Arial" pitchFamily="34" charset="0"/>
              <a:ea typeface="맑은 고딕" pitchFamily="50" charset="-127"/>
              <a:cs typeface="Arial" pitchFamily="34" charset="0"/>
            </a:endParaRPr>
          </a:p>
        </p:txBody>
      </p:sp>
      <p:pic>
        <p:nvPicPr>
          <p:cNvPr id="13" name="그림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499" y="1128712"/>
            <a:ext cx="4924425" cy="2769989"/>
          </a:xfrm>
          <a:prstGeom prst="rect">
            <a:avLst/>
          </a:prstGeom>
        </p:spPr>
      </p:pic>
      <p:pic>
        <p:nvPicPr>
          <p:cNvPr id="14" name="图片 11" descr="1534299145156.jpg"/>
          <p:cNvPicPr>
            <a:picLocks noChangeAspect="1"/>
          </p:cNvPicPr>
          <p:nvPr/>
        </p:nvPicPr>
        <p:blipFill>
          <a:blip r:embed="rId3" cstate="print"/>
          <a:stretch>
            <a:fillRect/>
          </a:stretch>
        </p:blipFill>
        <p:spPr>
          <a:xfrm>
            <a:off x="2333623" y="5408328"/>
            <a:ext cx="2162175" cy="1081088"/>
          </a:xfrm>
          <a:prstGeom prst="rect">
            <a:avLst/>
          </a:prstGeom>
        </p:spPr>
      </p:pic>
      <p:graphicFrame>
        <p:nvGraphicFramePr>
          <p:cNvPr id="15" name="표 14"/>
          <p:cNvGraphicFramePr>
            <a:graphicFrameLocks noGrp="1"/>
          </p:cNvGraphicFramePr>
          <p:nvPr>
            <p:extLst>
              <p:ext uri="{D42A27DB-BD31-4B8C-83A1-F6EECF244321}">
                <p14:modId xmlns:p14="http://schemas.microsoft.com/office/powerpoint/2010/main" val="2827548834"/>
              </p:ext>
            </p:extLst>
          </p:nvPr>
        </p:nvGraphicFramePr>
        <p:xfrm>
          <a:off x="863298" y="7714035"/>
          <a:ext cx="5134332" cy="1112520"/>
        </p:xfrm>
        <a:graphic>
          <a:graphicData uri="http://schemas.openxmlformats.org/drawingml/2006/table">
            <a:tbl>
              <a:tblPr>
                <a:tableStyleId>{073A0DAA-6AF3-43AB-8588-CEC1D06C72B9}</a:tableStyleId>
              </a:tblPr>
              <a:tblGrid>
                <a:gridCol w="333581">
                  <a:extLst>
                    <a:ext uri="{9D8B030D-6E8A-4147-A177-3AD203B41FA5}">
                      <a16:colId xmlns:a16="http://schemas.microsoft.com/office/drawing/2014/main" xmlns="" val="20000"/>
                    </a:ext>
                  </a:extLst>
                </a:gridCol>
                <a:gridCol w="1155700">
                  <a:extLst>
                    <a:ext uri="{9D8B030D-6E8A-4147-A177-3AD203B41FA5}">
                      <a16:colId xmlns:a16="http://schemas.microsoft.com/office/drawing/2014/main" xmlns="" val="20001"/>
                    </a:ext>
                  </a:extLst>
                </a:gridCol>
                <a:gridCol w="3645051">
                  <a:extLst>
                    <a:ext uri="{9D8B030D-6E8A-4147-A177-3AD203B41FA5}">
                      <a16:colId xmlns:a16="http://schemas.microsoft.com/office/drawing/2014/main" xmlns="" val="20002"/>
                    </a:ext>
                  </a:extLst>
                </a:gridCol>
              </a:tblGrid>
              <a:tr h="370840">
                <a:tc gridSpan="2">
                  <a:txBody>
                    <a:bodyPr/>
                    <a:lstStyle/>
                    <a:p>
                      <a:pPr latinLnBrk="1"/>
                      <a:r>
                        <a:rPr lang="en-US" altLang="ko-KR" sz="1200" b="1" dirty="0">
                          <a:latin typeface="Arial" panose="020B0604020202020204" pitchFamily="34" charset="0"/>
                          <a:cs typeface="Arial" panose="020B0604020202020204" pitchFamily="34" charset="0"/>
                        </a:rPr>
                        <a:t>Option</a:t>
                      </a:r>
                      <a:endParaRPr lang="ko-KR" altLang="en-US" sz="12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latinLnBrk="1"/>
                      <a:endParaRPr lang="ko-KR" altLang="en-US"/>
                    </a:p>
                  </a:txBody>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200" b="1" dirty="0">
                          <a:latin typeface="Arial" panose="020B0604020202020204" pitchFamily="34" charset="0"/>
                          <a:cs typeface="Arial" panose="020B0604020202020204" pitchFamily="34" charset="0"/>
                        </a:rPr>
                        <a:t>Description</a:t>
                      </a:r>
                      <a:endParaRPr lang="ko-KR" altLang="en-US" sz="1200" b="1"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0"/>
                  </a:ext>
                </a:extLst>
              </a:tr>
              <a:tr h="370840">
                <a:tc>
                  <a:txBody>
                    <a:bodyPr/>
                    <a:lstStyle/>
                    <a:p>
                      <a:pPr latinLnBrk="1"/>
                      <a:r>
                        <a:rPr lang="ko-KR" altLang="en-US" sz="1100" dirty="0">
                          <a:latin typeface="Arial" panose="020B0604020202020204" pitchFamily="34" charset="0"/>
                          <a:cs typeface="Arial" panose="020B0604020202020204" pitchFamily="34" charset="0"/>
                        </a:rPr>
                        <a:t>①</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a:solidFill>
                            <a:schemeClr val="tx1"/>
                          </a:solidFill>
                          <a:latin typeface="Arial" panose="020B0604020202020204" pitchFamily="34" charset="0"/>
                          <a:cs typeface="Arial" panose="020B0604020202020204" pitchFamily="34" charset="0"/>
                        </a:rPr>
                        <a:t>Eraser</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solidFill>
                            <a:schemeClr val="tx1"/>
                          </a:solidFill>
                          <a:latin typeface="Arial" panose="020B0604020202020204" pitchFamily="34" charset="0"/>
                          <a:cs typeface="Arial" panose="020B0604020202020204" pitchFamily="34" charset="0"/>
                        </a:rPr>
                        <a:t>Erases the content</a:t>
                      </a:r>
                      <a:r>
                        <a:rPr lang="en-US" altLang="ko-KR" sz="1000" baseline="0" dirty="0">
                          <a:solidFill>
                            <a:schemeClr val="tx1"/>
                          </a:solidFill>
                          <a:latin typeface="Arial" panose="020B0604020202020204" pitchFamily="34" charset="0"/>
                          <a:cs typeface="Arial" panose="020B0604020202020204" pitchFamily="34" charset="0"/>
                        </a:rPr>
                        <a:t> you touch.</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p>
                      <a:pPr latinLnBrk="1"/>
                      <a:r>
                        <a:rPr lang="ko-KR" altLang="en-US" sz="1100" dirty="0">
                          <a:latin typeface="Arial" panose="020B0604020202020204" pitchFamily="34" charset="0"/>
                          <a:cs typeface="Arial" panose="020B0604020202020204" pitchFamily="34" charset="0"/>
                        </a:rPr>
                        <a:t>②</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a:solidFill>
                            <a:schemeClr val="tx1"/>
                          </a:solidFill>
                          <a:latin typeface="Arial" panose="020B0604020202020204" pitchFamily="34" charset="0"/>
                          <a:cs typeface="Arial" panose="020B0604020202020204" pitchFamily="34" charset="0"/>
                        </a:rPr>
                        <a:t>Object</a:t>
                      </a:r>
                      <a:r>
                        <a:rPr lang="en-US" altLang="ko-KR" sz="1000" baseline="0" dirty="0">
                          <a:solidFill>
                            <a:schemeClr val="tx1"/>
                          </a:solidFill>
                          <a:latin typeface="Arial" panose="020B0604020202020204" pitchFamily="34" charset="0"/>
                          <a:cs typeface="Arial" panose="020B0604020202020204" pitchFamily="34" charset="0"/>
                        </a:rPr>
                        <a:t>  Eraser</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a:solidFill>
                            <a:schemeClr val="tx1"/>
                          </a:solidFill>
                          <a:latin typeface="Arial" panose="020B0604020202020204" pitchFamily="34" charset="0"/>
                          <a:cs typeface="Arial" panose="020B0604020202020204" pitchFamily="34" charset="0"/>
                        </a:rPr>
                        <a:t>Select</a:t>
                      </a:r>
                      <a:r>
                        <a:rPr lang="en-US" altLang="ko-KR" sz="1000" baseline="0" dirty="0">
                          <a:solidFill>
                            <a:schemeClr val="tx1"/>
                          </a:solidFill>
                          <a:latin typeface="Arial" panose="020B0604020202020204" pitchFamily="34" charset="0"/>
                          <a:cs typeface="Arial" panose="020B0604020202020204" pitchFamily="34" charset="0"/>
                        </a:rPr>
                        <a:t> the object  and remove</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
        <p:nvSpPr>
          <p:cNvPr id="16" name="타원 15"/>
          <p:cNvSpPr/>
          <p:nvPr/>
        </p:nvSpPr>
        <p:spPr>
          <a:xfrm>
            <a:off x="2848709" y="5296959"/>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1</a:t>
            </a:r>
            <a:endParaRPr lang="ko-KR" altLang="en-US" dirty="0"/>
          </a:p>
        </p:txBody>
      </p:sp>
      <p:sp>
        <p:nvSpPr>
          <p:cNvPr id="17" name="타원 16"/>
          <p:cNvSpPr/>
          <p:nvPr/>
        </p:nvSpPr>
        <p:spPr>
          <a:xfrm>
            <a:off x="3770253" y="5296959"/>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2</a:t>
            </a:r>
            <a:endParaRPr lang="ko-KR" altLang="en-US" dirty="0"/>
          </a:p>
        </p:txBody>
      </p:sp>
    </p:spTree>
    <p:extLst>
      <p:ext uri="{BB962C8B-B14F-4D97-AF65-F5344CB8AC3E}">
        <p14:creationId xmlns:p14="http://schemas.microsoft.com/office/powerpoint/2010/main" val="11082652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35</a:t>
            </a:fld>
            <a:endParaRPr lang="ko-KR" altLang="en-US" dirty="0"/>
          </a:p>
        </p:txBody>
      </p:sp>
      <p:sp>
        <p:nvSpPr>
          <p:cNvPr id="15" name="TextBox 14"/>
          <p:cNvSpPr txBox="1"/>
          <p:nvPr/>
        </p:nvSpPr>
        <p:spPr>
          <a:xfrm>
            <a:off x="475200" y="565200"/>
            <a:ext cx="2223363" cy="276999"/>
          </a:xfrm>
          <a:prstGeom prst="rect">
            <a:avLst/>
          </a:prstGeom>
          <a:noFill/>
        </p:spPr>
        <p:txBody>
          <a:bodyPr wrap="square" rtlCol="0">
            <a:spAutoFit/>
          </a:bodyPr>
          <a:lstStyle/>
          <a:p>
            <a:r>
              <a:rPr lang="en-US" altLang="ko-KR" sz="1200" b="1" dirty="0" smtClean="0">
                <a:latin typeface="맑은 고딕" pitchFamily="50" charset="-127"/>
                <a:ea typeface="맑은 고딕" pitchFamily="50" charset="-127"/>
              </a:rPr>
              <a:t>Eraser- ①Object eraser</a:t>
            </a:r>
            <a:endParaRPr lang="ko-KR" altLang="en-US" sz="1200" b="1" dirty="0">
              <a:latin typeface="맑은 고딕" pitchFamily="50" charset="-127"/>
              <a:ea typeface="맑은 고딕" pitchFamily="50" charset="-127"/>
            </a:endParaRPr>
          </a:p>
        </p:txBody>
      </p:sp>
      <p:pic>
        <p:nvPicPr>
          <p:cNvPr id="11" name="그림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2400" y="6529767"/>
            <a:ext cx="4237081" cy="2383358"/>
          </a:xfrm>
          <a:prstGeom prst="rect">
            <a:avLst/>
          </a:prstGeom>
        </p:spPr>
      </p:pic>
      <p:pic>
        <p:nvPicPr>
          <p:cNvPr id="16" name="그림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2400" y="3408987"/>
            <a:ext cx="4237081" cy="2383358"/>
          </a:xfrm>
          <a:prstGeom prst="rect">
            <a:avLst/>
          </a:prstGeom>
        </p:spPr>
      </p:pic>
      <p:pic>
        <p:nvPicPr>
          <p:cNvPr id="17" name="图片 11" descr="1534299145156.jpg"/>
          <p:cNvPicPr>
            <a:picLocks noChangeAspect="1"/>
          </p:cNvPicPr>
          <p:nvPr/>
        </p:nvPicPr>
        <p:blipFill>
          <a:blip r:embed="rId4" cstate="print"/>
          <a:stretch>
            <a:fillRect/>
          </a:stretch>
        </p:blipFill>
        <p:spPr>
          <a:xfrm>
            <a:off x="2303131" y="1927241"/>
            <a:ext cx="2162175" cy="1081088"/>
          </a:xfrm>
          <a:prstGeom prst="rect">
            <a:avLst/>
          </a:prstGeom>
        </p:spPr>
      </p:pic>
      <p:sp>
        <p:nvSpPr>
          <p:cNvPr id="18" name="타원 17"/>
          <p:cNvSpPr/>
          <p:nvPr/>
        </p:nvSpPr>
        <p:spPr>
          <a:xfrm>
            <a:off x="2818217" y="1815872"/>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1</a:t>
            </a:r>
            <a:endParaRPr lang="ko-KR" altLang="en-US" dirty="0"/>
          </a:p>
        </p:txBody>
      </p:sp>
      <p:sp>
        <p:nvSpPr>
          <p:cNvPr id="19" name="타원 18"/>
          <p:cNvSpPr/>
          <p:nvPr/>
        </p:nvSpPr>
        <p:spPr>
          <a:xfrm>
            <a:off x="3739761" y="1815872"/>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2</a:t>
            </a:r>
            <a:endParaRPr lang="ko-KR" altLang="en-US" dirty="0"/>
          </a:p>
        </p:txBody>
      </p:sp>
    </p:spTree>
    <p:extLst>
      <p:ext uri="{BB962C8B-B14F-4D97-AF65-F5344CB8AC3E}">
        <p14:creationId xmlns:p14="http://schemas.microsoft.com/office/powerpoint/2010/main" val="36039351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36</a:t>
            </a:fld>
            <a:endParaRPr lang="ko-KR" altLang="en-US" dirty="0"/>
          </a:p>
        </p:txBody>
      </p:sp>
      <p:sp>
        <p:nvSpPr>
          <p:cNvPr id="12" name="TextBox 11"/>
          <p:cNvSpPr txBox="1"/>
          <p:nvPr/>
        </p:nvSpPr>
        <p:spPr>
          <a:xfrm>
            <a:off x="475200" y="565200"/>
            <a:ext cx="2223363" cy="276999"/>
          </a:xfrm>
          <a:prstGeom prst="rect">
            <a:avLst/>
          </a:prstGeom>
          <a:noFill/>
        </p:spPr>
        <p:txBody>
          <a:bodyPr wrap="square" rtlCol="0">
            <a:spAutoFit/>
          </a:bodyPr>
          <a:lstStyle/>
          <a:p>
            <a:r>
              <a:rPr lang="en-US" altLang="ko-KR" sz="1200" b="1" dirty="0" smtClean="0">
                <a:latin typeface="맑은 고딕" pitchFamily="50" charset="-127"/>
                <a:ea typeface="맑은 고딕" pitchFamily="50" charset="-127"/>
              </a:rPr>
              <a:t>Eraser- </a:t>
            </a:r>
            <a:r>
              <a:rPr lang="ko-KR" altLang="en-US" sz="1200" b="1" dirty="0" smtClean="0">
                <a:latin typeface="맑은 고딕" pitchFamily="50" charset="-127"/>
                <a:ea typeface="맑은 고딕" pitchFamily="50" charset="-127"/>
              </a:rPr>
              <a:t>② </a:t>
            </a:r>
            <a:r>
              <a:rPr lang="en-US" altLang="ko-KR" sz="1200" b="1" dirty="0" smtClean="0">
                <a:latin typeface="맑은 고딕" pitchFamily="50" charset="-127"/>
                <a:ea typeface="맑은 고딕" pitchFamily="50" charset="-127"/>
              </a:rPr>
              <a:t>Eraser</a:t>
            </a:r>
            <a:endParaRPr lang="ko-KR" altLang="en-US" sz="1200" b="1" dirty="0">
              <a:latin typeface="맑은 고딕" pitchFamily="50" charset="-127"/>
              <a:ea typeface="맑은 고딕" pitchFamily="50" charset="-127"/>
            </a:endParaRPr>
          </a:p>
        </p:txBody>
      </p:sp>
      <p:pic>
        <p:nvPicPr>
          <p:cNvPr id="9" name="图片 11" descr="1534299145156.jpg"/>
          <p:cNvPicPr>
            <a:picLocks noChangeAspect="1"/>
          </p:cNvPicPr>
          <p:nvPr/>
        </p:nvPicPr>
        <p:blipFill>
          <a:blip r:embed="rId2" cstate="print"/>
          <a:stretch>
            <a:fillRect/>
          </a:stretch>
        </p:blipFill>
        <p:spPr>
          <a:xfrm>
            <a:off x="2303131" y="1927241"/>
            <a:ext cx="2162175" cy="1081088"/>
          </a:xfrm>
          <a:prstGeom prst="rect">
            <a:avLst/>
          </a:prstGeom>
        </p:spPr>
      </p:pic>
      <p:sp>
        <p:nvSpPr>
          <p:cNvPr id="10" name="타원 9"/>
          <p:cNvSpPr/>
          <p:nvPr/>
        </p:nvSpPr>
        <p:spPr>
          <a:xfrm>
            <a:off x="2818217" y="1815872"/>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1</a:t>
            </a:r>
            <a:endParaRPr lang="ko-KR" altLang="en-US" dirty="0"/>
          </a:p>
        </p:txBody>
      </p:sp>
      <p:sp>
        <p:nvSpPr>
          <p:cNvPr id="11" name="타원 10"/>
          <p:cNvSpPr/>
          <p:nvPr/>
        </p:nvSpPr>
        <p:spPr>
          <a:xfrm>
            <a:off x="3739761" y="1815872"/>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2</a:t>
            </a:r>
            <a:endParaRPr lang="ko-KR" altLang="en-US" dirty="0"/>
          </a:p>
        </p:txBody>
      </p:sp>
      <p:pic>
        <p:nvPicPr>
          <p:cNvPr id="13"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300" y="3408988"/>
            <a:ext cx="4237081" cy="2383358"/>
          </a:xfrm>
          <a:prstGeom prst="rect">
            <a:avLst/>
          </a:prstGeom>
        </p:spPr>
      </p:pic>
      <p:pic>
        <p:nvPicPr>
          <p:cNvPr id="14" name="그림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1300" y="6530400"/>
            <a:ext cx="4237081" cy="2383358"/>
          </a:xfrm>
          <a:prstGeom prst="rect">
            <a:avLst/>
          </a:prstGeom>
        </p:spPr>
      </p:pic>
    </p:spTree>
    <p:extLst>
      <p:ext uri="{BB962C8B-B14F-4D97-AF65-F5344CB8AC3E}">
        <p14:creationId xmlns:p14="http://schemas.microsoft.com/office/powerpoint/2010/main" val="3100556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06958B83-3E2E-483E-87DD-B04C77F9A75D}" type="slidenum">
              <a:rPr lang="ko-KR" altLang="en-US" smtClean="0"/>
              <a:pPr/>
              <a:t>37</a:t>
            </a:fld>
            <a:endParaRPr lang="ko-KR" altLang="en-US"/>
          </a:p>
        </p:txBody>
      </p:sp>
      <p:sp>
        <p:nvSpPr>
          <p:cNvPr id="26" name="TextBox 25"/>
          <p:cNvSpPr txBox="1"/>
          <p:nvPr/>
        </p:nvSpPr>
        <p:spPr>
          <a:xfrm>
            <a:off x="305176" y="1078062"/>
            <a:ext cx="6292176" cy="276999"/>
          </a:xfrm>
          <a:prstGeom prst="rect">
            <a:avLst/>
          </a:prstGeom>
          <a:noFill/>
        </p:spPr>
        <p:txBody>
          <a:bodyPr wrap="square" rtlCol="0">
            <a:spAutoFit/>
          </a:bodyPr>
          <a:lstStyle/>
          <a:p>
            <a:pPr marL="444500"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1) </a:t>
            </a:r>
            <a:r>
              <a:rPr kumimoji="1" lang="en-US" altLang="ko-KR" sz="1200" b="1" dirty="0" smtClean="0">
                <a:latin typeface="Arial" panose="020B0604020202020204" pitchFamily="34" charset="0"/>
                <a:ea typeface="+mj-ea"/>
                <a:cs typeface="Arial" panose="020B0604020202020204" pitchFamily="34" charset="0"/>
              </a:rPr>
              <a:t>1~20 </a:t>
            </a:r>
            <a:r>
              <a:rPr kumimoji="1" lang="en-US" altLang="ko-KR" sz="1200" b="1" dirty="0">
                <a:latin typeface="Arial" panose="020B0604020202020204" pitchFamily="34" charset="0"/>
                <a:ea typeface="+mj-ea"/>
                <a:cs typeface="Arial" panose="020B0604020202020204" pitchFamily="34" charset="0"/>
              </a:rPr>
              <a:t>point : draw</a:t>
            </a:r>
            <a:endParaRPr kumimoji="1" lang="en-US" altLang="ko-KR" sz="1200" dirty="0">
              <a:latin typeface="Arial" panose="020B0604020202020204" pitchFamily="34" charset="0"/>
              <a:ea typeface="+mj-ea"/>
              <a:cs typeface="Arial" panose="020B0604020202020204" pitchFamily="34" charset="0"/>
            </a:endParaRPr>
          </a:p>
        </p:txBody>
      </p:sp>
      <p:sp>
        <p:nvSpPr>
          <p:cNvPr id="27" name="TextBox 26"/>
          <p:cNvSpPr txBox="1"/>
          <p:nvPr/>
        </p:nvSpPr>
        <p:spPr>
          <a:xfrm>
            <a:off x="305176" y="3489945"/>
            <a:ext cx="6292176" cy="276999"/>
          </a:xfrm>
          <a:prstGeom prst="rect">
            <a:avLst/>
          </a:prstGeom>
          <a:noFill/>
        </p:spPr>
        <p:txBody>
          <a:bodyPr wrap="square" rtlCol="0">
            <a:spAutoFit/>
          </a:bodyPr>
          <a:lstStyle/>
          <a:p>
            <a:pPr marL="444500"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2) 2 point : zoom in/out, adjust</a:t>
            </a:r>
            <a:r>
              <a:rPr kumimoji="1" lang="ko-KR" altLang="en-US" sz="1200" b="1" dirty="0">
                <a:latin typeface="Arial" panose="020B0604020202020204" pitchFamily="34" charset="0"/>
                <a:ea typeface="+mj-ea"/>
                <a:cs typeface="Arial" panose="020B0604020202020204" pitchFamily="34" charset="0"/>
              </a:rPr>
              <a:t> </a:t>
            </a:r>
            <a:r>
              <a:rPr kumimoji="1" lang="en-US" altLang="ko-KR" sz="1200" b="1" dirty="0">
                <a:latin typeface="Arial" panose="020B0604020202020204" pitchFamily="34" charset="0"/>
                <a:ea typeface="+mj-ea"/>
                <a:cs typeface="Arial" panose="020B0604020202020204" pitchFamily="34" charset="0"/>
              </a:rPr>
              <a:t>the size. </a:t>
            </a:r>
            <a:endParaRPr kumimoji="1" lang="en-US" altLang="ko-KR" sz="1200" dirty="0">
              <a:latin typeface="Arial" panose="020B0604020202020204" pitchFamily="34" charset="0"/>
              <a:ea typeface="+mj-ea"/>
              <a:cs typeface="Arial" panose="020B0604020202020204" pitchFamily="34" charset="0"/>
            </a:endParaRPr>
          </a:p>
        </p:txBody>
      </p:sp>
      <p:pic>
        <p:nvPicPr>
          <p:cNvPr id="31" name="그림 3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1264" y="4678103"/>
            <a:ext cx="1651498" cy="1648112"/>
          </a:xfrm>
          <a:prstGeom prst="rect">
            <a:avLst/>
          </a:prstGeom>
          <a:noFill/>
          <a:ln>
            <a:noFill/>
          </a:ln>
        </p:spPr>
      </p:pic>
      <p:pic>
        <p:nvPicPr>
          <p:cNvPr id="17" name="그림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8059" y="1754738"/>
            <a:ext cx="1651498" cy="1104994"/>
          </a:xfrm>
          <a:prstGeom prst="rect">
            <a:avLst/>
          </a:prstGeom>
          <a:noFill/>
          <a:ln>
            <a:noFill/>
          </a:ln>
        </p:spPr>
      </p:pic>
      <p:pic>
        <p:nvPicPr>
          <p:cNvPr id="7" name="그림 6"/>
          <p:cNvPicPr>
            <a:picLocks noChangeAspect="1"/>
          </p:cNvPicPr>
          <p:nvPr/>
        </p:nvPicPr>
        <p:blipFill rotWithShape="1">
          <a:blip r:embed="rId4" cstate="print">
            <a:extLst>
              <a:ext uri="{28A0092B-C50C-407E-A947-70E740481C1C}">
                <a14:useLocalDpi xmlns:a14="http://schemas.microsoft.com/office/drawing/2010/main" val="0"/>
              </a:ext>
            </a:extLst>
          </a:blip>
          <a:srcRect r="87470" b="79875"/>
          <a:stretch/>
        </p:blipFill>
        <p:spPr>
          <a:xfrm>
            <a:off x="1372922" y="1823614"/>
            <a:ext cx="666463" cy="901707"/>
          </a:xfrm>
          <a:prstGeom prst="rect">
            <a:avLst/>
          </a:prstGeom>
        </p:spPr>
      </p:pic>
      <p:pic>
        <p:nvPicPr>
          <p:cNvPr id="20" name="그림 19"/>
          <p:cNvPicPr>
            <a:picLocks noChangeAspect="1"/>
          </p:cNvPicPr>
          <p:nvPr/>
        </p:nvPicPr>
        <p:blipFill rotWithShape="1">
          <a:blip r:embed="rId4" cstate="print">
            <a:extLst>
              <a:ext uri="{28A0092B-C50C-407E-A947-70E740481C1C}">
                <a14:useLocalDpi xmlns:a14="http://schemas.microsoft.com/office/drawing/2010/main" val="0"/>
              </a:ext>
            </a:extLst>
          </a:blip>
          <a:srcRect l="34603" t="76662" r="31598" b="3213"/>
          <a:stretch/>
        </p:blipFill>
        <p:spPr>
          <a:xfrm>
            <a:off x="1379229" y="4678103"/>
            <a:ext cx="1797725" cy="901707"/>
          </a:xfrm>
          <a:prstGeom prst="rect">
            <a:avLst/>
          </a:prstGeom>
        </p:spPr>
      </p:pic>
      <p:pic>
        <p:nvPicPr>
          <p:cNvPr id="10" name="그림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28376" y="7327111"/>
            <a:ext cx="1697270" cy="1651499"/>
          </a:xfrm>
          <a:prstGeom prst="rect">
            <a:avLst/>
          </a:prstGeom>
        </p:spPr>
      </p:pic>
      <p:sp>
        <p:nvSpPr>
          <p:cNvPr id="11" name="직사각형 10"/>
          <p:cNvSpPr/>
          <p:nvPr/>
        </p:nvSpPr>
        <p:spPr>
          <a:xfrm>
            <a:off x="1468617" y="7499268"/>
            <a:ext cx="475072" cy="486888"/>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 name="그림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9977" y="7695211"/>
            <a:ext cx="709408" cy="805929"/>
          </a:xfrm>
          <a:prstGeom prst="rect">
            <a:avLst/>
          </a:prstGeom>
        </p:spPr>
      </p:pic>
      <p:sp>
        <p:nvSpPr>
          <p:cNvPr id="13" name="TextBox 12"/>
          <p:cNvSpPr txBox="1"/>
          <p:nvPr/>
        </p:nvSpPr>
        <p:spPr>
          <a:xfrm>
            <a:off x="401886" y="6813057"/>
            <a:ext cx="6292176" cy="276999"/>
          </a:xfrm>
          <a:prstGeom prst="rect">
            <a:avLst/>
          </a:prstGeom>
          <a:noFill/>
        </p:spPr>
        <p:txBody>
          <a:bodyPr wrap="square" rtlCol="0">
            <a:spAutoFit/>
          </a:bodyPr>
          <a:lstStyle/>
          <a:p>
            <a:pPr marL="444500"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3</a:t>
            </a:r>
            <a:r>
              <a:rPr kumimoji="1" lang="en-US" altLang="ko-KR" sz="1200" b="1" dirty="0" smtClean="0">
                <a:latin typeface="Arial" panose="020B0604020202020204" pitchFamily="34" charset="0"/>
                <a:ea typeface="+mj-ea"/>
                <a:cs typeface="Arial" panose="020B0604020202020204" pitchFamily="34" charset="0"/>
              </a:rPr>
              <a:t>) Area touch : Eraser </a:t>
            </a:r>
            <a:endParaRPr kumimoji="1" lang="en-US" altLang="ko-KR" sz="1200" dirty="0">
              <a:latin typeface="Arial" panose="020B0604020202020204" pitchFamily="34" charset="0"/>
              <a:ea typeface="+mj-ea"/>
              <a:cs typeface="Arial" panose="020B0604020202020204" pitchFamily="34" charset="0"/>
            </a:endParaRPr>
          </a:p>
        </p:txBody>
      </p:sp>
      <p:sp>
        <p:nvSpPr>
          <p:cNvPr id="14" name="TextBox 13"/>
          <p:cNvSpPr txBox="1"/>
          <p:nvPr/>
        </p:nvSpPr>
        <p:spPr>
          <a:xfrm>
            <a:off x="475200" y="565200"/>
            <a:ext cx="2223363" cy="276999"/>
          </a:xfrm>
          <a:prstGeom prst="rect">
            <a:avLst/>
          </a:prstGeom>
          <a:noFill/>
        </p:spPr>
        <p:txBody>
          <a:bodyPr wrap="square" rtlCol="0">
            <a:spAutoFit/>
          </a:bodyPr>
          <a:lstStyle/>
          <a:p>
            <a:r>
              <a:rPr lang="en-US" altLang="ko-KR" sz="1200" b="1" dirty="0" smtClean="0">
                <a:latin typeface="Arial" pitchFamily="34" charset="0"/>
                <a:ea typeface="맑은 고딕" pitchFamily="50" charset="-127"/>
                <a:cs typeface="Arial" pitchFamily="34" charset="0"/>
              </a:rPr>
              <a:t>Gesture</a:t>
            </a:r>
            <a:endParaRPr lang="ko-KR" altLang="en-US" sz="1200" b="1" dirty="0">
              <a:latin typeface="Arial" pitchFamily="34" charset="0"/>
              <a:ea typeface="맑은 고딕" pitchFamily="50" charset="-127"/>
              <a:cs typeface="Arial" pitchFamily="34" charset="0"/>
            </a:endParaRPr>
          </a:p>
        </p:txBody>
      </p:sp>
    </p:spTree>
    <p:extLst>
      <p:ext uri="{BB962C8B-B14F-4D97-AF65-F5344CB8AC3E}">
        <p14:creationId xmlns:p14="http://schemas.microsoft.com/office/powerpoint/2010/main" val="30782313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38</a:t>
            </a:fld>
            <a:endParaRPr lang="ko-KR" altLang="en-US"/>
          </a:p>
        </p:txBody>
      </p:sp>
      <p:sp>
        <p:nvSpPr>
          <p:cNvPr id="21" name="TextBox 20"/>
          <p:cNvSpPr txBox="1"/>
          <p:nvPr/>
        </p:nvSpPr>
        <p:spPr>
          <a:xfrm>
            <a:off x="475200" y="565200"/>
            <a:ext cx="6292176" cy="430887"/>
          </a:xfrm>
          <a:prstGeom prst="rect">
            <a:avLst/>
          </a:prstGeom>
          <a:noFill/>
        </p:spPr>
        <p:txBody>
          <a:bodyPr wrap="square" rtlCol="0">
            <a:spAutoFit/>
          </a:bodyPr>
          <a:lstStyle/>
          <a:p>
            <a:pPr indent="-271462" fontAlgn="base">
              <a:spcBef>
                <a:spcPct val="0"/>
              </a:spcBef>
              <a:spcAft>
                <a:spcPct val="0"/>
              </a:spcAft>
            </a:pPr>
            <a:r>
              <a:rPr kumimoji="1" lang="en-US" altLang="ko-KR" sz="1200" b="1" dirty="0" smtClean="0">
                <a:latin typeface="Arial" panose="020B0604020202020204" pitchFamily="34" charset="0"/>
                <a:ea typeface="+mj-ea"/>
                <a:cs typeface="Arial" panose="020B0604020202020204" pitchFamily="34" charset="0"/>
              </a:rPr>
              <a:t>5.7 </a:t>
            </a:r>
            <a:r>
              <a:rPr kumimoji="1" lang="en-US" altLang="ko-KR" sz="1200" b="1" dirty="0">
                <a:latin typeface="Arial" panose="020B0604020202020204" pitchFamily="34" charset="0"/>
                <a:ea typeface="+mj-ea"/>
                <a:cs typeface="Arial" panose="020B0604020202020204" pitchFamily="34" charset="0"/>
              </a:rPr>
              <a:t>More </a:t>
            </a:r>
            <a:r>
              <a:rPr kumimoji="1" lang="en-US" altLang="ko-KR" sz="1200" b="1" dirty="0" smtClean="0">
                <a:latin typeface="Arial" panose="020B0604020202020204" pitchFamily="34" charset="0"/>
                <a:ea typeface="+mj-ea"/>
                <a:cs typeface="Arial" panose="020B0604020202020204" pitchFamily="34" charset="0"/>
              </a:rPr>
              <a:t>Applications</a:t>
            </a:r>
            <a:endParaRPr kumimoji="1" lang="en-US" altLang="ko-KR" sz="1200" b="1" dirty="0">
              <a:latin typeface="Arial" panose="020B0604020202020204" pitchFamily="34" charset="0"/>
              <a:ea typeface="+mj-ea"/>
              <a:cs typeface="Arial" panose="020B0604020202020204" pitchFamily="34" charset="0"/>
            </a:endParaRPr>
          </a:p>
          <a:p>
            <a:pPr marL="185738" lvl="1" fontAlgn="base">
              <a:spcBef>
                <a:spcPct val="0"/>
              </a:spcBef>
              <a:spcAft>
                <a:spcPct val="0"/>
              </a:spcAft>
            </a:pPr>
            <a:r>
              <a:rPr kumimoji="1" lang="en-US" altLang="ko-KR" sz="1000" b="1" dirty="0">
                <a:latin typeface="Arial" panose="020B0604020202020204" pitchFamily="34" charset="0"/>
                <a:ea typeface="+mj-ea"/>
                <a:cs typeface="Arial" panose="020B0604020202020204" pitchFamily="34" charset="0"/>
              </a:rPr>
              <a:t>   </a:t>
            </a:r>
            <a:r>
              <a:rPr kumimoji="1" lang="en-US" altLang="ko-KR" sz="1000" dirty="0">
                <a:ea typeface="+mj-ea"/>
                <a:cs typeface="Arial" panose="020B0604020202020204" pitchFamily="34" charset="0"/>
              </a:rPr>
              <a:t>Show more other apps</a:t>
            </a:r>
          </a:p>
        </p:txBody>
      </p:sp>
      <p:pic>
        <p:nvPicPr>
          <p:cNvPr id="16" name="그림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797" y="5377590"/>
            <a:ext cx="4771296" cy="2683854"/>
          </a:xfrm>
          <a:prstGeom prst="rect">
            <a:avLst/>
          </a:prstGeom>
        </p:spPr>
      </p:pic>
      <p:pic>
        <p:nvPicPr>
          <p:cNvPr id="22" name="그림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797" y="1928407"/>
            <a:ext cx="4771294" cy="2683853"/>
          </a:xfrm>
          <a:prstGeom prst="rect">
            <a:avLst/>
          </a:prstGeom>
        </p:spPr>
      </p:pic>
      <p:sp>
        <p:nvSpPr>
          <p:cNvPr id="23" name="모서리가 둥근 직사각형 22"/>
          <p:cNvSpPr/>
          <p:nvPr/>
        </p:nvSpPr>
        <p:spPr>
          <a:xfrm>
            <a:off x="3700157" y="3305905"/>
            <a:ext cx="449811" cy="422031"/>
          </a:xfrm>
          <a:prstGeom prst="roundRect">
            <a:avLst/>
          </a:prstGeom>
          <a:no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p:cNvSpPr txBox="1"/>
          <p:nvPr/>
        </p:nvSpPr>
        <p:spPr>
          <a:xfrm>
            <a:off x="1066798" y="4625136"/>
            <a:ext cx="4771294" cy="276999"/>
          </a:xfrm>
          <a:prstGeom prst="rect">
            <a:avLst/>
          </a:prstGeom>
          <a:noFill/>
        </p:spPr>
        <p:txBody>
          <a:bodyPr wrap="square" rtlCol="0">
            <a:spAutoFit/>
          </a:bodyPr>
          <a:lstStyle/>
          <a:p>
            <a:pPr algn="ctr"/>
            <a:r>
              <a:rPr lang="en-US" altLang="zh-CN" sz="1200" dirty="0" smtClean="0">
                <a:latin typeface="맑은 고딕" pitchFamily="50" charset="-127"/>
                <a:ea typeface="맑은 고딕" pitchFamily="50" charset="-127"/>
              </a:rPr>
              <a:t>Tap</a:t>
            </a:r>
            <a:endParaRPr lang="zh-CN" altLang="en-US" sz="1200" dirty="0">
              <a:latin typeface="맑은 고딕" pitchFamily="50" charset="-127"/>
              <a:ea typeface="맑은 고딕" pitchFamily="50" charset="-127"/>
            </a:endParaRPr>
          </a:p>
        </p:txBody>
      </p:sp>
      <p:sp>
        <p:nvSpPr>
          <p:cNvPr id="25" name="TextBox 24"/>
          <p:cNvSpPr txBox="1"/>
          <p:nvPr/>
        </p:nvSpPr>
        <p:spPr>
          <a:xfrm>
            <a:off x="1066797" y="8074319"/>
            <a:ext cx="4771294" cy="276999"/>
          </a:xfrm>
          <a:prstGeom prst="rect">
            <a:avLst/>
          </a:prstGeom>
          <a:noFill/>
        </p:spPr>
        <p:txBody>
          <a:bodyPr wrap="square" rtlCol="0">
            <a:spAutoFit/>
          </a:bodyPr>
          <a:lstStyle/>
          <a:p>
            <a:pPr algn="ctr"/>
            <a:r>
              <a:rPr lang="en-US" altLang="zh-CN" sz="1200" dirty="0" smtClean="0">
                <a:latin typeface="맑은 고딕" pitchFamily="50" charset="-127"/>
                <a:ea typeface="맑은 고딕" pitchFamily="50" charset="-127"/>
              </a:rPr>
              <a:t>More applications</a:t>
            </a:r>
            <a:endParaRPr lang="zh-CN" altLang="en-US" sz="1200" dirty="0">
              <a:latin typeface="맑은 고딕" pitchFamily="50" charset="-127"/>
              <a:ea typeface="맑은 고딕" pitchFamily="50" charset="-127"/>
            </a:endParaRPr>
          </a:p>
        </p:txBody>
      </p:sp>
      <p:grpSp>
        <p:nvGrpSpPr>
          <p:cNvPr id="26" name="그룹 25"/>
          <p:cNvGrpSpPr/>
          <p:nvPr/>
        </p:nvGrpSpPr>
        <p:grpSpPr>
          <a:xfrm>
            <a:off x="3732729" y="3745305"/>
            <a:ext cx="417239" cy="524040"/>
            <a:chOff x="-166812" y="5187016"/>
            <a:chExt cx="1343025" cy="1676400"/>
          </a:xfrm>
          <a:effectLst>
            <a:outerShdw blurRad="50800" dist="38100" dir="5400000" algn="t" rotWithShape="0">
              <a:prstClr val="black">
                <a:alpha val="40000"/>
              </a:prstClr>
            </a:outerShdw>
          </a:effectLst>
        </p:grpSpPr>
        <p:sp>
          <p:nvSpPr>
            <p:cNvPr id="27" name="Freeform 12"/>
            <p:cNvSpPr>
              <a:spLocks/>
            </p:cNvSpPr>
            <p:nvPr/>
          </p:nvSpPr>
          <p:spPr bwMode="auto">
            <a:xfrm>
              <a:off x="-108074" y="5242579"/>
              <a:ext cx="1231900" cy="1565275"/>
            </a:xfrm>
            <a:custGeom>
              <a:avLst/>
              <a:gdLst>
                <a:gd name="T0" fmla="*/ 1403 w 1506"/>
                <a:gd name="T1" fmla="*/ 717 h 1912"/>
                <a:gd name="T2" fmla="*/ 1301 w 1506"/>
                <a:gd name="T3" fmla="*/ 819 h 1912"/>
                <a:gd name="T4" fmla="*/ 1301 w 1506"/>
                <a:gd name="T5" fmla="*/ 1058 h 1912"/>
                <a:gd name="T6" fmla="*/ 1267 w 1506"/>
                <a:gd name="T7" fmla="*/ 1093 h 1912"/>
                <a:gd name="T8" fmla="*/ 1233 w 1506"/>
                <a:gd name="T9" fmla="*/ 1058 h 1912"/>
                <a:gd name="T10" fmla="*/ 1233 w 1506"/>
                <a:gd name="T11" fmla="*/ 819 h 1912"/>
                <a:gd name="T12" fmla="*/ 1233 w 1506"/>
                <a:gd name="T13" fmla="*/ 649 h 1912"/>
                <a:gd name="T14" fmla="*/ 1130 w 1506"/>
                <a:gd name="T15" fmla="*/ 546 h 1912"/>
                <a:gd name="T16" fmla="*/ 1028 w 1506"/>
                <a:gd name="T17" fmla="*/ 649 h 1912"/>
                <a:gd name="T18" fmla="*/ 1028 w 1506"/>
                <a:gd name="T19" fmla="*/ 1024 h 1912"/>
                <a:gd name="T20" fmla="*/ 994 w 1506"/>
                <a:gd name="T21" fmla="*/ 1058 h 1912"/>
                <a:gd name="T22" fmla="*/ 959 w 1506"/>
                <a:gd name="T23" fmla="*/ 1024 h 1912"/>
                <a:gd name="T24" fmla="*/ 959 w 1506"/>
                <a:gd name="T25" fmla="*/ 649 h 1912"/>
                <a:gd name="T26" fmla="*/ 959 w 1506"/>
                <a:gd name="T27" fmla="*/ 512 h 1912"/>
                <a:gd name="T28" fmla="*/ 857 w 1506"/>
                <a:gd name="T29" fmla="*/ 410 h 1912"/>
                <a:gd name="T30" fmla="*/ 755 w 1506"/>
                <a:gd name="T31" fmla="*/ 512 h 1912"/>
                <a:gd name="T32" fmla="*/ 755 w 1506"/>
                <a:gd name="T33" fmla="*/ 649 h 1912"/>
                <a:gd name="T34" fmla="*/ 755 w 1506"/>
                <a:gd name="T35" fmla="*/ 1058 h 1912"/>
                <a:gd name="T36" fmla="*/ 721 w 1506"/>
                <a:gd name="T37" fmla="*/ 1093 h 1912"/>
                <a:gd name="T38" fmla="*/ 686 w 1506"/>
                <a:gd name="T39" fmla="*/ 1058 h 1912"/>
                <a:gd name="T40" fmla="*/ 686 w 1506"/>
                <a:gd name="T41" fmla="*/ 649 h 1912"/>
                <a:gd name="T42" fmla="*/ 686 w 1506"/>
                <a:gd name="T43" fmla="*/ 103 h 1912"/>
                <a:gd name="T44" fmla="*/ 584 w 1506"/>
                <a:gd name="T45" fmla="*/ 0 h 1912"/>
                <a:gd name="T46" fmla="*/ 482 w 1506"/>
                <a:gd name="T47" fmla="*/ 103 h 1912"/>
                <a:gd name="T48" fmla="*/ 482 w 1506"/>
                <a:gd name="T49" fmla="*/ 990 h 1912"/>
                <a:gd name="T50" fmla="*/ 481 w 1506"/>
                <a:gd name="T51" fmla="*/ 993 h 1912"/>
                <a:gd name="T52" fmla="*/ 506 w 1506"/>
                <a:gd name="T53" fmla="*/ 1041 h 1912"/>
                <a:gd name="T54" fmla="*/ 492 w 1506"/>
                <a:gd name="T55" fmla="*/ 1086 h 1912"/>
                <a:gd name="T56" fmla="*/ 478 w 1506"/>
                <a:gd name="T57" fmla="*/ 1093 h 1912"/>
                <a:gd name="T58" fmla="*/ 447 w 1506"/>
                <a:gd name="T59" fmla="*/ 1072 h 1912"/>
                <a:gd name="T60" fmla="*/ 413 w 1506"/>
                <a:gd name="T61" fmla="*/ 1004 h 1912"/>
                <a:gd name="T62" fmla="*/ 411 w 1506"/>
                <a:gd name="T63" fmla="*/ 998 h 1912"/>
                <a:gd name="T64" fmla="*/ 359 w 1506"/>
                <a:gd name="T65" fmla="*/ 918 h 1912"/>
                <a:gd name="T66" fmla="*/ 58 w 1506"/>
                <a:gd name="T67" fmla="*/ 796 h 1912"/>
                <a:gd name="T68" fmla="*/ 24 w 1506"/>
                <a:gd name="T69" fmla="*/ 813 h 1912"/>
                <a:gd name="T70" fmla="*/ 0 w 1506"/>
                <a:gd name="T71" fmla="*/ 843 h 1912"/>
                <a:gd name="T72" fmla="*/ 31 w 1506"/>
                <a:gd name="T73" fmla="*/ 881 h 1912"/>
                <a:gd name="T74" fmla="*/ 304 w 1506"/>
                <a:gd name="T75" fmla="*/ 1246 h 1912"/>
                <a:gd name="T76" fmla="*/ 503 w 1506"/>
                <a:gd name="T77" fmla="*/ 1510 h 1912"/>
                <a:gd name="T78" fmla="*/ 574 w 1506"/>
                <a:gd name="T79" fmla="*/ 1564 h 1912"/>
                <a:gd name="T80" fmla="*/ 635 w 1506"/>
                <a:gd name="T81" fmla="*/ 1611 h 1912"/>
                <a:gd name="T82" fmla="*/ 639 w 1506"/>
                <a:gd name="T83" fmla="*/ 1659 h 1912"/>
                <a:gd name="T84" fmla="*/ 615 w 1506"/>
                <a:gd name="T85" fmla="*/ 1673 h 1912"/>
                <a:gd name="T86" fmla="*/ 594 w 1506"/>
                <a:gd name="T87" fmla="*/ 1666 h 1912"/>
                <a:gd name="T88" fmla="*/ 536 w 1506"/>
                <a:gd name="T89" fmla="*/ 1622 h 1912"/>
                <a:gd name="T90" fmla="*/ 516 w 1506"/>
                <a:gd name="T91" fmla="*/ 1608 h 1912"/>
                <a:gd name="T92" fmla="*/ 516 w 1506"/>
                <a:gd name="T93" fmla="*/ 1639 h 1912"/>
                <a:gd name="T94" fmla="*/ 789 w 1506"/>
                <a:gd name="T95" fmla="*/ 1912 h 1912"/>
                <a:gd name="T96" fmla="*/ 1130 w 1506"/>
                <a:gd name="T97" fmla="*/ 1912 h 1912"/>
                <a:gd name="T98" fmla="*/ 1396 w 1506"/>
                <a:gd name="T99" fmla="*/ 1697 h 1912"/>
                <a:gd name="T100" fmla="*/ 1405 w 1506"/>
                <a:gd name="T101" fmla="*/ 1660 h 1912"/>
                <a:gd name="T102" fmla="*/ 1359 w 1506"/>
                <a:gd name="T103" fmla="*/ 1673 h 1912"/>
                <a:gd name="T104" fmla="*/ 1342 w 1506"/>
                <a:gd name="T105" fmla="*/ 1673 h 1912"/>
                <a:gd name="T106" fmla="*/ 1332 w 1506"/>
                <a:gd name="T107" fmla="*/ 1673 h 1912"/>
                <a:gd name="T108" fmla="*/ 1297 w 1506"/>
                <a:gd name="T109" fmla="*/ 1649 h 1912"/>
                <a:gd name="T110" fmla="*/ 1321 w 1506"/>
                <a:gd name="T111" fmla="*/ 1608 h 1912"/>
                <a:gd name="T112" fmla="*/ 1342 w 1506"/>
                <a:gd name="T113" fmla="*/ 1605 h 1912"/>
                <a:gd name="T114" fmla="*/ 1471 w 1506"/>
                <a:gd name="T115" fmla="*/ 1529 h 1912"/>
                <a:gd name="T116" fmla="*/ 1479 w 1506"/>
                <a:gd name="T117" fmla="*/ 1518 h 1912"/>
                <a:gd name="T118" fmla="*/ 1506 w 1506"/>
                <a:gd name="T119" fmla="*/ 1366 h 1912"/>
                <a:gd name="T120" fmla="*/ 1506 w 1506"/>
                <a:gd name="T121" fmla="*/ 819 h 1912"/>
                <a:gd name="T122" fmla="*/ 1403 w 1506"/>
                <a:gd name="T123" fmla="*/ 717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6" h="1912">
                  <a:moveTo>
                    <a:pt x="1403" y="717"/>
                  </a:moveTo>
                  <a:cubicBezTo>
                    <a:pt x="1345" y="717"/>
                    <a:pt x="1301" y="761"/>
                    <a:pt x="1301" y="819"/>
                  </a:cubicBezTo>
                  <a:cubicBezTo>
                    <a:pt x="1301" y="1058"/>
                    <a:pt x="1301" y="1058"/>
                    <a:pt x="1301" y="1058"/>
                  </a:cubicBezTo>
                  <a:cubicBezTo>
                    <a:pt x="1301" y="1079"/>
                    <a:pt x="1287" y="1093"/>
                    <a:pt x="1267" y="1093"/>
                  </a:cubicBezTo>
                  <a:cubicBezTo>
                    <a:pt x="1246" y="1093"/>
                    <a:pt x="1233" y="1079"/>
                    <a:pt x="1233" y="1058"/>
                  </a:cubicBezTo>
                  <a:cubicBezTo>
                    <a:pt x="1233" y="819"/>
                    <a:pt x="1233" y="819"/>
                    <a:pt x="1233" y="819"/>
                  </a:cubicBezTo>
                  <a:cubicBezTo>
                    <a:pt x="1233" y="649"/>
                    <a:pt x="1233" y="649"/>
                    <a:pt x="1233" y="649"/>
                  </a:cubicBezTo>
                  <a:cubicBezTo>
                    <a:pt x="1233" y="591"/>
                    <a:pt x="1188" y="546"/>
                    <a:pt x="1130" y="546"/>
                  </a:cubicBezTo>
                  <a:cubicBezTo>
                    <a:pt x="1072" y="546"/>
                    <a:pt x="1028" y="591"/>
                    <a:pt x="1028" y="649"/>
                  </a:cubicBezTo>
                  <a:cubicBezTo>
                    <a:pt x="1028" y="1024"/>
                    <a:pt x="1028" y="1024"/>
                    <a:pt x="1028" y="1024"/>
                  </a:cubicBezTo>
                  <a:cubicBezTo>
                    <a:pt x="1028" y="1045"/>
                    <a:pt x="1014" y="1058"/>
                    <a:pt x="994" y="1058"/>
                  </a:cubicBezTo>
                  <a:cubicBezTo>
                    <a:pt x="973" y="1058"/>
                    <a:pt x="959" y="1045"/>
                    <a:pt x="959" y="1024"/>
                  </a:cubicBezTo>
                  <a:cubicBezTo>
                    <a:pt x="959" y="649"/>
                    <a:pt x="959" y="649"/>
                    <a:pt x="959" y="649"/>
                  </a:cubicBezTo>
                  <a:cubicBezTo>
                    <a:pt x="959" y="512"/>
                    <a:pt x="959" y="512"/>
                    <a:pt x="959" y="512"/>
                  </a:cubicBezTo>
                  <a:cubicBezTo>
                    <a:pt x="959" y="454"/>
                    <a:pt x="915" y="410"/>
                    <a:pt x="857" y="410"/>
                  </a:cubicBezTo>
                  <a:cubicBezTo>
                    <a:pt x="799" y="410"/>
                    <a:pt x="755" y="454"/>
                    <a:pt x="755" y="512"/>
                  </a:cubicBezTo>
                  <a:cubicBezTo>
                    <a:pt x="755" y="649"/>
                    <a:pt x="755" y="649"/>
                    <a:pt x="755" y="649"/>
                  </a:cubicBezTo>
                  <a:cubicBezTo>
                    <a:pt x="755" y="1058"/>
                    <a:pt x="755" y="1058"/>
                    <a:pt x="755" y="1058"/>
                  </a:cubicBezTo>
                  <a:cubicBezTo>
                    <a:pt x="755" y="1079"/>
                    <a:pt x="741" y="1093"/>
                    <a:pt x="721" y="1093"/>
                  </a:cubicBezTo>
                  <a:cubicBezTo>
                    <a:pt x="700" y="1093"/>
                    <a:pt x="686" y="1079"/>
                    <a:pt x="686" y="1058"/>
                  </a:cubicBezTo>
                  <a:cubicBezTo>
                    <a:pt x="686" y="649"/>
                    <a:pt x="686" y="649"/>
                    <a:pt x="686" y="649"/>
                  </a:cubicBezTo>
                  <a:cubicBezTo>
                    <a:pt x="686" y="103"/>
                    <a:pt x="686" y="103"/>
                    <a:pt x="686" y="103"/>
                  </a:cubicBezTo>
                  <a:cubicBezTo>
                    <a:pt x="686" y="45"/>
                    <a:pt x="642" y="0"/>
                    <a:pt x="584" y="0"/>
                  </a:cubicBezTo>
                  <a:cubicBezTo>
                    <a:pt x="526" y="0"/>
                    <a:pt x="482" y="45"/>
                    <a:pt x="482" y="103"/>
                  </a:cubicBezTo>
                  <a:cubicBezTo>
                    <a:pt x="482" y="990"/>
                    <a:pt x="482" y="990"/>
                    <a:pt x="482" y="990"/>
                  </a:cubicBezTo>
                  <a:cubicBezTo>
                    <a:pt x="482" y="991"/>
                    <a:pt x="482" y="992"/>
                    <a:pt x="481" y="993"/>
                  </a:cubicBezTo>
                  <a:cubicBezTo>
                    <a:pt x="506" y="1041"/>
                    <a:pt x="506" y="1041"/>
                    <a:pt x="506" y="1041"/>
                  </a:cubicBezTo>
                  <a:cubicBezTo>
                    <a:pt x="512" y="1058"/>
                    <a:pt x="506" y="1079"/>
                    <a:pt x="492" y="1086"/>
                  </a:cubicBezTo>
                  <a:cubicBezTo>
                    <a:pt x="488" y="1093"/>
                    <a:pt x="485" y="1093"/>
                    <a:pt x="478" y="1093"/>
                  </a:cubicBezTo>
                  <a:cubicBezTo>
                    <a:pt x="465" y="1093"/>
                    <a:pt x="454" y="1086"/>
                    <a:pt x="447" y="1072"/>
                  </a:cubicBezTo>
                  <a:cubicBezTo>
                    <a:pt x="413" y="1004"/>
                    <a:pt x="413" y="1004"/>
                    <a:pt x="413" y="1004"/>
                  </a:cubicBezTo>
                  <a:cubicBezTo>
                    <a:pt x="413" y="1002"/>
                    <a:pt x="412" y="1000"/>
                    <a:pt x="411" y="998"/>
                  </a:cubicBezTo>
                  <a:cubicBezTo>
                    <a:pt x="359" y="918"/>
                    <a:pt x="359" y="918"/>
                    <a:pt x="359" y="918"/>
                  </a:cubicBezTo>
                  <a:cubicBezTo>
                    <a:pt x="294" y="806"/>
                    <a:pt x="147" y="765"/>
                    <a:pt x="58" y="796"/>
                  </a:cubicBezTo>
                  <a:cubicBezTo>
                    <a:pt x="48" y="799"/>
                    <a:pt x="38" y="806"/>
                    <a:pt x="24" y="813"/>
                  </a:cubicBezTo>
                  <a:cubicBezTo>
                    <a:pt x="0" y="826"/>
                    <a:pt x="0" y="833"/>
                    <a:pt x="0" y="843"/>
                  </a:cubicBezTo>
                  <a:cubicBezTo>
                    <a:pt x="7" y="850"/>
                    <a:pt x="21" y="867"/>
                    <a:pt x="31" y="881"/>
                  </a:cubicBezTo>
                  <a:cubicBezTo>
                    <a:pt x="92" y="953"/>
                    <a:pt x="222" y="1099"/>
                    <a:pt x="304" y="1246"/>
                  </a:cubicBezTo>
                  <a:cubicBezTo>
                    <a:pt x="304" y="1246"/>
                    <a:pt x="401" y="1404"/>
                    <a:pt x="503" y="1510"/>
                  </a:cubicBezTo>
                  <a:cubicBezTo>
                    <a:pt x="526" y="1530"/>
                    <a:pt x="550" y="1547"/>
                    <a:pt x="574" y="1564"/>
                  </a:cubicBezTo>
                  <a:cubicBezTo>
                    <a:pt x="594" y="1577"/>
                    <a:pt x="615" y="1591"/>
                    <a:pt x="635" y="1611"/>
                  </a:cubicBezTo>
                  <a:cubicBezTo>
                    <a:pt x="649" y="1625"/>
                    <a:pt x="652" y="1645"/>
                    <a:pt x="639" y="1659"/>
                  </a:cubicBezTo>
                  <a:cubicBezTo>
                    <a:pt x="635" y="1669"/>
                    <a:pt x="625" y="1673"/>
                    <a:pt x="615" y="1673"/>
                  </a:cubicBezTo>
                  <a:cubicBezTo>
                    <a:pt x="608" y="1673"/>
                    <a:pt x="601" y="1669"/>
                    <a:pt x="594" y="1666"/>
                  </a:cubicBezTo>
                  <a:cubicBezTo>
                    <a:pt x="574" y="1649"/>
                    <a:pt x="557" y="1639"/>
                    <a:pt x="536" y="1622"/>
                  </a:cubicBezTo>
                  <a:cubicBezTo>
                    <a:pt x="529" y="1617"/>
                    <a:pt x="522" y="1613"/>
                    <a:pt x="516" y="1608"/>
                  </a:cubicBezTo>
                  <a:cubicBezTo>
                    <a:pt x="516" y="1639"/>
                    <a:pt x="516" y="1639"/>
                    <a:pt x="516" y="1639"/>
                  </a:cubicBezTo>
                  <a:cubicBezTo>
                    <a:pt x="516" y="1789"/>
                    <a:pt x="639" y="1912"/>
                    <a:pt x="789" y="1912"/>
                  </a:cubicBezTo>
                  <a:cubicBezTo>
                    <a:pt x="1130" y="1912"/>
                    <a:pt x="1130" y="1912"/>
                    <a:pt x="1130" y="1912"/>
                  </a:cubicBezTo>
                  <a:cubicBezTo>
                    <a:pt x="1246" y="1912"/>
                    <a:pt x="1372" y="1813"/>
                    <a:pt x="1396" y="1697"/>
                  </a:cubicBezTo>
                  <a:cubicBezTo>
                    <a:pt x="1399" y="1684"/>
                    <a:pt x="1402" y="1671"/>
                    <a:pt x="1405" y="1660"/>
                  </a:cubicBezTo>
                  <a:cubicBezTo>
                    <a:pt x="1390" y="1664"/>
                    <a:pt x="1375" y="1669"/>
                    <a:pt x="1359" y="1673"/>
                  </a:cubicBezTo>
                  <a:cubicBezTo>
                    <a:pt x="1342" y="1673"/>
                    <a:pt x="1342" y="1673"/>
                    <a:pt x="1342" y="1673"/>
                  </a:cubicBezTo>
                  <a:cubicBezTo>
                    <a:pt x="1338" y="1673"/>
                    <a:pt x="1335" y="1673"/>
                    <a:pt x="1332" y="1673"/>
                  </a:cubicBezTo>
                  <a:cubicBezTo>
                    <a:pt x="1318" y="1673"/>
                    <a:pt x="1304" y="1663"/>
                    <a:pt x="1297" y="1649"/>
                  </a:cubicBezTo>
                  <a:cubicBezTo>
                    <a:pt x="1294" y="1632"/>
                    <a:pt x="1304" y="1611"/>
                    <a:pt x="1321" y="1608"/>
                  </a:cubicBezTo>
                  <a:cubicBezTo>
                    <a:pt x="1342" y="1605"/>
                    <a:pt x="1342" y="1605"/>
                    <a:pt x="1342" y="1605"/>
                  </a:cubicBezTo>
                  <a:cubicBezTo>
                    <a:pt x="1417" y="1584"/>
                    <a:pt x="1458" y="1574"/>
                    <a:pt x="1471" y="1529"/>
                  </a:cubicBezTo>
                  <a:cubicBezTo>
                    <a:pt x="1473" y="1525"/>
                    <a:pt x="1476" y="1521"/>
                    <a:pt x="1479" y="1518"/>
                  </a:cubicBezTo>
                  <a:cubicBezTo>
                    <a:pt x="1493" y="1480"/>
                    <a:pt x="1506" y="1429"/>
                    <a:pt x="1506" y="1366"/>
                  </a:cubicBezTo>
                  <a:cubicBezTo>
                    <a:pt x="1506" y="819"/>
                    <a:pt x="1506" y="819"/>
                    <a:pt x="1506" y="819"/>
                  </a:cubicBezTo>
                  <a:cubicBezTo>
                    <a:pt x="1506" y="761"/>
                    <a:pt x="1461" y="717"/>
                    <a:pt x="1403" y="7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28" name="Freeform 13"/>
            <p:cNvSpPr>
              <a:spLocks noEditPoints="1"/>
            </p:cNvSpPr>
            <p:nvPr/>
          </p:nvSpPr>
          <p:spPr bwMode="auto">
            <a:xfrm>
              <a:off x="-166812" y="5187016"/>
              <a:ext cx="1343025" cy="1676400"/>
            </a:xfrm>
            <a:custGeom>
              <a:avLst/>
              <a:gdLst>
                <a:gd name="T0" fmla="*/ 1368 w 1641"/>
                <a:gd name="T1" fmla="*/ 751 h 2048"/>
                <a:gd name="T2" fmla="*/ 1198 w 1641"/>
                <a:gd name="T3" fmla="*/ 546 h 2048"/>
                <a:gd name="T4" fmla="*/ 925 w 1641"/>
                <a:gd name="T5" fmla="*/ 410 h 2048"/>
                <a:gd name="T6" fmla="*/ 822 w 1641"/>
                <a:gd name="T7" fmla="*/ 171 h 2048"/>
                <a:gd name="T8" fmla="*/ 481 w 1641"/>
                <a:gd name="T9" fmla="*/ 171 h 2048"/>
                <a:gd name="T10" fmla="*/ 99 w 1641"/>
                <a:gd name="T11" fmla="*/ 799 h 2048"/>
                <a:gd name="T12" fmla="*/ 3 w 1641"/>
                <a:gd name="T13" fmla="*/ 915 h 2048"/>
                <a:gd name="T14" fmla="*/ 314 w 1641"/>
                <a:gd name="T15" fmla="*/ 1348 h 2048"/>
                <a:gd name="T16" fmla="*/ 515 w 1641"/>
                <a:gd name="T17" fmla="*/ 1707 h 2048"/>
                <a:gd name="T18" fmla="*/ 1198 w 1641"/>
                <a:gd name="T19" fmla="*/ 2048 h 2048"/>
                <a:gd name="T20" fmla="*/ 1566 w 1641"/>
                <a:gd name="T21" fmla="*/ 1696 h 2048"/>
                <a:gd name="T22" fmla="*/ 1641 w 1641"/>
                <a:gd name="T23" fmla="*/ 887 h 2048"/>
                <a:gd name="T24" fmla="*/ 1577 w 1641"/>
                <a:gd name="T25" fmla="*/ 1434 h 2048"/>
                <a:gd name="T26" fmla="*/ 1542 w 1641"/>
                <a:gd name="T27" fmla="*/ 1597 h 2048"/>
                <a:gd name="T28" fmla="*/ 1392 w 1641"/>
                <a:gd name="T29" fmla="*/ 1676 h 2048"/>
                <a:gd name="T30" fmla="*/ 1403 w 1641"/>
                <a:gd name="T31" fmla="*/ 1741 h 2048"/>
                <a:gd name="T32" fmla="*/ 1430 w 1641"/>
                <a:gd name="T33" fmla="*/ 1741 h 2048"/>
                <a:gd name="T34" fmla="*/ 1467 w 1641"/>
                <a:gd name="T35" fmla="*/ 1765 h 2048"/>
                <a:gd name="T36" fmla="*/ 860 w 1641"/>
                <a:gd name="T37" fmla="*/ 1980 h 2048"/>
                <a:gd name="T38" fmla="*/ 587 w 1641"/>
                <a:gd name="T39" fmla="*/ 1676 h 2048"/>
                <a:gd name="T40" fmla="*/ 665 w 1641"/>
                <a:gd name="T41" fmla="*/ 1734 h 2048"/>
                <a:gd name="T42" fmla="*/ 710 w 1641"/>
                <a:gd name="T43" fmla="*/ 1727 h 2048"/>
                <a:gd name="T44" fmla="*/ 645 w 1641"/>
                <a:gd name="T45" fmla="*/ 1632 h 2048"/>
                <a:gd name="T46" fmla="*/ 375 w 1641"/>
                <a:gd name="T47" fmla="*/ 1314 h 2048"/>
                <a:gd name="T48" fmla="*/ 71 w 1641"/>
                <a:gd name="T49" fmla="*/ 911 h 2048"/>
                <a:gd name="T50" fmla="*/ 129 w 1641"/>
                <a:gd name="T51" fmla="*/ 864 h 2048"/>
                <a:gd name="T52" fmla="*/ 482 w 1641"/>
                <a:gd name="T53" fmla="*/ 1066 h 2048"/>
                <a:gd name="T54" fmla="*/ 518 w 1641"/>
                <a:gd name="T55" fmla="*/ 1140 h 2048"/>
                <a:gd name="T56" fmla="*/ 563 w 1641"/>
                <a:gd name="T57" fmla="*/ 1154 h 2048"/>
                <a:gd name="T58" fmla="*/ 552 w 1641"/>
                <a:gd name="T59" fmla="*/ 1061 h 2048"/>
                <a:gd name="T60" fmla="*/ 553 w 1641"/>
                <a:gd name="T61" fmla="*/ 171 h 2048"/>
                <a:gd name="T62" fmla="*/ 757 w 1641"/>
                <a:gd name="T63" fmla="*/ 171 h 2048"/>
                <a:gd name="T64" fmla="*/ 757 w 1641"/>
                <a:gd name="T65" fmla="*/ 1126 h 2048"/>
                <a:gd name="T66" fmla="*/ 826 w 1641"/>
                <a:gd name="T67" fmla="*/ 1126 h 2048"/>
                <a:gd name="T68" fmla="*/ 826 w 1641"/>
                <a:gd name="T69" fmla="*/ 580 h 2048"/>
                <a:gd name="T70" fmla="*/ 1030 w 1641"/>
                <a:gd name="T71" fmla="*/ 580 h 2048"/>
                <a:gd name="T72" fmla="*/ 1030 w 1641"/>
                <a:gd name="T73" fmla="*/ 1092 h 2048"/>
                <a:gd name="T74" fmla="*/ 1099 w 1641"/>
                <a:gd name="T75" fmla="*/ 1092 h 2048"/>
                <a:gd name="T76" fmla="*/ 1201 w 1641"/>
                <a:gd name="T77" fmla="*/ 614 h 2048"/>
                <a:gd name="T78" fmla="*/ 1304 w 1641"/>
                <a:gd name="T79" fmla="*/ 887 h 2048"/>
                <a:gd name="T80" fmla="*/ 1338 w 1641"/>
                <a:gd name="T81" fmla="*/ 1161 h 2048"/>
                <a:gd name="T82" fmla="*/ 1372 w 1641"/>
                <a:gd name="T83" fmla="*/ 887 h 2048"/>
                <a:gd name="T84" fmla="*/ 1577 w 1641"/>
                <a:gd name="T85" fmla="*/ 8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1" h="2048">
                  <a:moveTo>
                    <a:pt x="1471" y="717"/>
                  </a:moveTo>
                  <a:cubicBezTo>
                    <a:pt x="1433" y="717"/>
                    <a:pt x="1396" y="730"/>
                    <a:pt x="1368" y="751"/>
                  </a:cubicBezTo>
                  <a:cubicBezTo>
                    <a:pt x="1368" y="717"/>
                    <a:pt x="1368" y="717"/>
                    <a:pt x="1368" y="717"/>
                  </a:cubicBezTo>
                  <a:cubicBezTo>
                    <a:pt x="1368" y="621"/>
                    <a:pt x="1293" y="546"/>
                    <a:pt x="1198" y="546"/>
                  </a:cubicBezTo>
                  <a:cubicBezTo>
                    <a:pt x="1160" y="546"/>
                    <a:pt x="1123" y="560"/>
                    <a:pt x="1095" y="580"/>
                  </a:cubicBezTo>
                  <a:cubicBezTo>
                    <a:pt x="1095" y="485"/>
                    <a:pt x="1020" y="410"/>
                    <a:pt x="925" y="410"/>
                  </a:cubicBezTo>
                  <a:cubicBezTo>
                    <a:pt x="887" y="410"/>
                    <a:pt x="850" y="423"/>
                    <a:pt x="822" y="444"/>
                  </a:cubicBezTo>
                  <a:cubicBezTo>
                    <a:pt x="822" y="171"/>
                    <a:pt x="822" y="171"/>
                    <a:pt x="822" y="171"/>
                  </a:cubicBezTo>
                  <a:cubicBezTo>
                    <a:pt x="822" y="75"/>
                    <a:pt x="747" y="0"/>
                    <a:pt x="652" y="0"/>
                  </a:cubicBezTo>
                  <a:cubicBezTo>
                    <a:pt x="556" y="0"/>
                    <a:pt x="481" y="75"/>
                    <a:pt x="481" y="171"/>
                  </a:cubicBezTo>
                  <a:cubicBezTo>
                    <a:pt x="481" y="945"/>
                    <a:pt x="481" y="945"/>
                    <a:pt x="481" y="945"/>
                  </a:cubicBezTo>
                  <a:cubicBezTo>
                    <a:pt x="406" y="816"/>
                    <a:pt x="232" y="751"/>
                    <a:pt x="99" y="799"/>
                  </a:cubicBezTo>
                  <a:cubicBezTo>
                    <a:pt x="82" y="802"/>
                    <a:pt x="68" y="812"/>
                    <a:pt x="51" y="823"/>
                  </a:cubicBezTo>
                  <a:cubicBezTo>
                    <a:pt x="0" y="857"/>
                    <a:pt x="3" y="901"/>
                    <a:pt x="3" y="915"/>
                  </a:cubicBezTo>
                  <a:cubicBezTo>
                    <a:pt x="0" y="935"/>
                    <a:pt x="3" y="939"/>
                    <a:pt x="51" y="993"/>
                  </a:cubicBezTo>
                  <a:cubicBezTo>
                    <a:pt x="109" y="1062"/>
                    <a:pt x="235" y="1205"/>
                    <a:pt x="314" y="1348"/>
                  </a:cubicBezTo>
                  <a:cubicBezTo>
                    <a:pt x="321" y="1355"/>
                    <a:pt x="413" y="1505"/>
                    <a:pt x="515" y="1618"/>
                  </a:cubicBezTo>
                  <a:cubicBezTo>
                    <a:pt x="515" y="1707"/>
                    <a:pt x="515" y="1707"/>
                    <a:pt x="515" y="1707"/>
                  </a:cubicBezTo>
                  <a:cubicBezTo>
                    <a:pt x="515" y="1894"/>
                    <a:pt x="669" y="2048"/>
                    <a:pt x="856" y="2048"/>
                  </a:cubicBezTo>
                  <a:cubicBezTo>
                    <a:pt x="1198" y="2048"/>
                    <a:pt x="1198" y="2048"/>
                    <a:pt x="1198" y="2048"/>
                  </a:cubicBezTo>
                  <a:cubicBezTo>
                    <a:pt x="1345" y="2048"/>
                    <a:pt x="1498" y="1925"/>
                    <a:pt x="1532" y="1782"/>
                  </a:cubicBezTo>
                  <a:cubicBezTo>
                    <a:pt x="1542" y="1741"/>
                    <a:pt x="1553" y="1710"/>
                    <a:pt x="1566" y="1696"/>
                  </a:cubicBezTo>
                  <a:cubicBezTo>
                    <a:pt x="1601" y="1655"/>
                    <a:pt x="1641" y="1560"/>
                    <a:pt x="1641" y="1434"/>
                  </a:cubicBezTo>
                  <a:cubicBezTo>
                    <a:pt x="1641" y="887"/>
                    <a:pt x="1641" y="887"/>
                    <a:pt x="1641" y="887"/>
                  </a:cubicBezTo>
                  <a:cubicBezTo>
                    <a:pt x="1641" y="792"/>
                    <a:pt x="1566" y="717"/>
                    <a:pt x="1471" y="717"/>
                  </a:cubicBezTo>
                  <a:close/>
                  <a:moveTo>
                    <a:pt x="1577" y="1434"/>
                  </a:moveTo>
                  <a:cubicBezTo>
                    <a:pt x="1577" y="1497"/>
                    <a:pt x="1564" y="1548"/>
                    <a:pt x="1550" y="1586"/>
                  </a:cubicBezTo>
                  <a:cubicBezTo>
                    <a:pt x="1547" y="1589"/>
                    <a:pt x="1544" y="1593"/>
                    <a:pt x="1542" y="1597"/>
                  </a:cubicBezTo>
                  <a:cubicBezTo>
                    <a:pt x="1529" y="1642"/>
                    <a:pt x="1488" y="1652"/>
                    <a:pt x="1413" y="1673"/>
                  </a:cubicBezTo>
                  <a:cubicBezTo>
                    <a:pt x="1392" y="1676"/>
                    <a:pt x="1392" y="1676"/>
                    <a:pt x="1392" y="1676"/>
                  </a:cubicBezTo>
                  <a:cubicBezTo>
                    <a:pt x="1375" y="1679"/>
                    <a:pt x="1365" y="1700"/>
                    <a:pt x="1368" y="1717"/>
                  </a:cubicBezTo>
                  <a:cubicBezTo>
                    <a:pt x="1375" y="1731"/>
                    <a:pt x="1389" y="1741"/>
                    <a:pt x="1403" y="1741"/>
                  </a:cubicBezTo>
                  <a:cubicBezTo>
                    <a:pt x="1406" y="1741"/>
                    <a:pt x="1409" y="1741"/>
                    <a:pt x="1413" y="1741"/>
                  </a:cubicBezTo>
                  <a:cubicBezTo>
                    <a:pt x="1430" y="1741"/>
                    <a:pt x="1430" y="1741"/>
                    <a:pt x="1430" y="1741"/>
                  </a:cubicBezTo>
                  <a:cubicBezTo>
                    <a:pt x="1446" y="1737"/>
                    <a:pt x="1461" y="1732"/>
                    <a:pt x="1476" y="1728"/>
                  </a:cubicBezTo>
                  <a:cubicBezTo>
                    <a:pt x="1473" y="1739"/>
                    <a:pt x="1470" y="1752"/>
                    <a:pt x="1467" y="1765"/>
                  </a:cubicBezTo>
                  <a:cubicBezTo>
                    <a:pt x="1443" y="1881"/>
                    <a:pt x="1317" y="1980"/>
                    <a:pt x="1201" y="1980"/>
                  </a:cubicBezTo>
                  <a:cubicBezTo>
                    <a:pt x="860" y="1980"/>
                    <a:pt x="860" y="1980"/>
                    <a:pt x="860" y="1980"/>
                  </a:cubicBezTo>
                  <a:cubicBezTo>
                    <a:pt x="710" y="1980"/>
                    <a:pt x="587" y="1857"/>
                    <a:pt x="587" y="1707"/>
                  </a:cubicBezTo>
                  <a:cubicBezTo>
                    <a:pt x="587" y="1676"/>
                    <a:pt x="587" y="1676"/>
                    <a:pt x="587" y="1676"/>
                  </a:cubicBezTo>
                  <a:cubicBezTo>
                    <a:pt x="593" y="1681"/>
                    <a:pt x="600" y="1685"/>
                    <a:pt x="607" y="1690"/>
                  </a:cubicBezTo>
                  <a:cubicBezTo>
                    <a:pt x="628" y="1707"/>
                    <a:pt x="645" y="1717"/>
                    <a:pt x="665" y="1734"/>
                  </a:cubicBezTo>
                  <a:cubicBezTo>
                    <a:pt x="672" y="1737"/>
                    <a:pt x="679" y="1741"/>
                    <a:pt x="686" y="1741"/>
                  </a:cubicBezTo>
                  <a:cubicBezTo>
                    <a:pt x="696" y="1741"/>
                    <a:pt x="706" y="1737"/>
                    <a:pt x="710" y="1727"/>
                  </a:cubicBezTo>
                  <a:cubicBezTo>
                    <a:pt x="723" y="1713"/>
                    <a:pt x="720" y="1693"/>
                    <a:pt x="706" y="1679"/>
                  </a:cubicBezTo>
                  <a:cubicBezTo>
                    <a:pt x="686" y="1659"/>
                    <a:pt x="665" y="1645"/>
                    <a:pt x="645" y="1632"/>
                  </a:cubicBezTo>
                  <a:cubicBezTo>
                    <a:pt x="621" y="1615"/>
                    <a:pt x="597" y="1598"/>
                    <a:pt x="574" y="1578"/>
                  </a:cubicBezTo>
                  <a:cubicBezTo>
                    <a:pt x="472" y="1472"/>
                    <a:pt x="375" y="1314"/>
                    <a:pt x="375" y="1314"/>
                  </a:cubicBezTo>
                  <a:cubicBezTo>
                    <a:pt x="293" y="1167"/>
                    <a:pt x="163" y="1021"/>
                    <a:pt x="102" y="949"/>
                  </a:cubicBezTo>
                  <a:cubicBezTo>
                    <a:pt x="92" y="935"/>
                    <a:pt x="78" y="918"/>
                    <a:pt x="71" y="911"/>
                  </a:cubicBezTo>
                  <a:cubicBezTo>
                    <a:pt x="71" y="901"/>
                    <a:pt x="71" y="894"/>
                    <a:pt x="95" y="881"/>
                  </a:cubicBezTo>
                  <a:cubicBezTo>
                    <a:pt x="109" y="874"/>
                    <a:pt x="119" y="867"/>
                    <a:pt x="129" y="864"/>
                  </a:cubicBezTo>
                  <a:cubicBezTo>
                    <a:pt x="218" y="833"/>
                    <a:pt x="365" y="874"/>
                    <a:pt x="430" y="986"/>
                  </a:cubicBezTo>
                  <a:cubicBezTo>
                    <a:pt x="482" y="1066"/>
                    <a:pt x="482" y="1066"/>
                    <a:pt x="482" y="1066"/>
                  </a:cubicBezTo>
                  <a:cubicBezTo>
                    <a:pt x="483" y="1068"/>
                    <a:pt x="484" y="1070"/>
                    <a:pt x="484" y="1072"/>
                  </a:cubicBezTo>
                  <a:cubicBezTo>
                    <a:pt x="518" y="1140"/>
                    <a:pt x="518" y="1140"/>
                    <a:pt x="518" y="1140"/>
                  </a:cubicBezTo>
                  <a:cubicBezTo>
                    <a:pt x="525" y="1154"/>
                    <a:pt x="536" y="1161"/>
                    <a:pt x="549" y="1161"/>
                  </a:cubicBezTo>
                  <a:cubicBezTo>
                    <a:pt x="556" y="1161"/>
                    <a:pt x="559" y="1161"/>
                    <a:pt x="563" y="1154"/>
                  </a:cubicBezTo>
                  <a:cubicBezTo>
                    <a:pt x="577" y="1147"/>
                    <a:pt x="583" y="1126"/>
                    <a:pt x="577" y="1109"/>
                  </a:cubicBezTo>
                  <a:cubicBezTo>
                    <a:pt x="552" y="1061"/>
                    <a:pt x="552" y="1061"/>
                    <a:pt x="552" y="1061"/>
                  </a:cubicBezTo>
                  <a:cubicBezTo>
                    <a:pt x="553" y="1060"/>
                    <a:pt x="553" y="1059"/>
                    <a:pt x="553" y="1058"/>
                  </a:cubicBezTo>
                  <a:cubicBezTo>
                    <a:pt x="553" y="171"/>
                    <a:pt x="553" y="171"/>
                    <a:pt x="553" y="171"/>
                  </a:cubicBezTo>
                  <a:cubicBezTo>
                    <a:pt x="553" y="113"/>
                    <a:pt x="597" y="68"/>
                    <a:pt x="655" y="68"/>
                  </a:cubicBezTo>
                  <a:cubicBezTo>
                    <a:pt x="713" y="68"/>
                    <a:pt x="757" y="113"/>
                    <a:pt x="757" y="171"/>
                  </a:cubicBezTo>
                  <a:cubicBezTo>
                    <a:pt x="757" y="717"/>
                    <a:pt x="757" y="717"/>
                    <a:pt x="757" y="717"/>
                  </a:cubicBezTo>
                  <a:cubicBezTo>
                    <a:pt x="757" y="1126"/>
                    <a:pt x="757" y="1126"/>
                    <a:pt x="757" y="1126"/>
                  </a:cubicBezTo>
                  <a:cubicBezTo>
                    <a:pt x="757" y="1147"/>
                    <a:pt x="771" y="1161"/>
                    <a:pt x="792" y="1161"/>
                  </a:cubicBezTo>
                  <a:cubicBezTo>
                    <a:pt x="812" y="1161"/>
                    <a:pt x="826" y="1147"/>
                    <a:pt x="826" y="1126"/>
                  </a:cubicBezTo>
                  <a:cubicBezTo>
                    <a:pt x="826" y="717"/>
                    <a:pt x="826" y="717"/>
                    <a:pt x="826" y="717"/>
                  </a:cubicBezTo>
                  <a:cubicBezTo>
                    <a:pt x="826" y="580"/>
                    <a:pt x="826" y="580"/>
                    <a:pt x="826" y="580"/>
                  </a:cubicBezTo>
                  <a:cubicBezTo>
                    <a:pt x="826" y="522"/>
                    <a:pt x="870" y="478"/>
                    <a:pt x="928" y="478"/>
                  </a:cubicBezTo>
                  <a:cubicBezTo>
                    <a:pt x="986" y="478"/>
                    <a:pt x="1030" y="522"/>
                    <a:pt x="1030" y="580"/>
                  </a:cubicBezTo>
                  <a:cubicBezTo>
                    <a:pt x="1030" y="717"/>
                    <a:pt x="1030" y="717"/>
                    <a:pt x="1030" y="717"/>
                  </a:cubicBezTo>
                  <a:cubicBezTo>
                    <a:pt x="1030" y="1092"/>
                    <a:pt x="1030" y="1092"/>
                    <a:pt x="1030" y="1092"/>
                  </a:cubicBezTo>
                  <a:cubicBezTo>
                    <a:pt x="1030" y="1113"/>
                    <a:pt x="1044" y="1126"/>
                    <a:pt x="1065" y="1126"/>
                  </a:cubicBezTo>
                  <a:cubicBezTo>
                    <a:pt x="1085" y="1126"/>
                    <a:pt x="1099" y="1113"/>
                    <a:pt x="1099" y="1092"/>
                  </a:cubicBezTo>
                  <a:cubicBezTo>
                    <a:pt x="1099" y="717"/>
                    <a:pt x="1099" y="717"/>
                    <a:pt x="1099" y="717"/>
                  </a:cubicBezTo>
                  <a:cubicBezTo>
                    <a:pt x="1099" y="659"/>
                    <a:pt x="1143" y="614"/>
                    <a:pt x="1201" y="614"/>
                  </a:cubicBezTo>
                  <a:cubicBezTo>
                    <a:pt x="1259" y="614"/>
                    <a:pt x="1304" y="659"/>
                    <a:pt x="1304" y="717"/>
                  </a:cubicBezTo>
                  <a:cubicBezTo>
                    <a:pt x="1304" y="887"/>
                    <a:pt x="1304" y="887"/>
                    <a:pt x="1304" y="887"/>
                  </a:cubicBezTo>
                  <a:cubicBezTo>
                    <a:pt x="1304" y="1126"/>
                    <a:pt x="1304" y="1126"/>
                    <a:pt x="1304" y="1126"/>
                  </a:cubicBezTo>
                  <a:cubicBezTo>
                    <a:pt x="1304" y="1147"/>
                    <a:pt x="1317" y="1161"/>
                    <a:pt x="1338" y="1161"/>
                  </a:cubicBezTo>
                  <a:cubicBezTo>
                    <a:pt x="1358" y="1161"/>
                    <a:pt x="1372" y="1147"/>
                    <a:pt x="1372" y="1126"/>
                  </a:cubicBezTo>
                  <a:cubicBezTo>
                    <a:pt x="1372" y="887"/>
                    <a:pt x="1372" y="887"/>
                    <a:pt x="1372" y="887"/>
                  </a:cubicBezTo>
                  <a:cubicBezTo>
                    <a:pt x="1372" y="829"/>
                    <a:pt x="1416" y="785"/>
                    <a:pt x="1474" y="785"/>
                  </a:cubicBezTo>
                  <a:cubicBezTo>
                    <a:pt x="1532" y="785"/>
                    <a:pt x="1577" y="829"/>
                    <a:pt x="1577" y="887"/>
                  </a:cubicBezTo>
                  <a:lnTo>
                    <a:pt x="1577" y="14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grpSp>
    </p:spTree>
    <p:extLst>
      <p:ext uri="{BB962C8B-B14F-4D97-AF65-F5344CB8AC3E}">
        <p14:creationId xmlns:p14="http://schemas.microsoft.com/office/powerpoint/2010/main" val="1309996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75200" y="5115529"/>
            <a:ext cx="6292176" cy="923330"/>
          </a:xfrm>
          <a:prstGeom prst="rect">
            <a:avLst/>
          </a:prstGeom>
          <a:noFill/>
        </p:spPr>
        <p:txBody>
          <a:bodyPr wrap="square" rtlCol="0">
            <a:spAutoFit/>
          </a:bodyPr>
          <a:lstStyle/>
          <a:p>
            <a:pPr indent="-271462"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1) Smart phone setting</a:t>
            </a:r>
          </a:p>
          <a:p>
            <a:pPr marL="185738" lvl="1"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   (1) </a:t>
            </a:r>
            <a:r>
              <a:rPr kumimoji="1" lang="en-US" altLang="ko-KR" sz="1000" dirty="0">
                <a:solidFill>
                  <a:schemeClr val="accent1"/>
                </a:solidFill>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Open </a:t>
            </a:r>
            <a:r>
              <a:rPr kumimoji="1" lang="en-US" altLang="ko-KR" sz="1000" dirty="0" err="1">
                <a:latin typeface="Arial" panose="020B0604020202020204" pitchFamily="34" charset="0"/>
                <a:ea typeface="+mj-ea"/>
                <a:cs typeface="Arial" panose="020B0604020202020204" pitchFamily="34" charset="0"/>
              </a:rPr>
              <a:t>PlayStore</a:t>
            </a:r>
            <a:endParaRPr kumimoji="1" lang="en-US" altLang="ko-KR" sz="1000" dirty="0">
              <a:latin typeface="Arial" panose="020B0604020202020204" pitchFamily="34" charset="0"/>
              <a:ea typeface="+mj-ea"/>
              <a:cs typeface="Arial" panose="020B0604020202020204" pitchFamily="34" charset="0"/>
            </a:endParaRPr>
          </a:p>
          <a:p>
            <a:pPr marL="185738" lvl="1"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   (2)  Search </a:t>
            </a:r>
            <a:r>
              <a:rPr kumimoji="1" lang="en-US" altLang="ko-KR" sz="1000" dirty="0" err="1">
                <a:latin typeface="Arial" panose="020B0604020202020204" pitchFamily="34" charset="0"/>
                <a:ea typeface="+mj-ea"/>
                <a:cs typeface="Arial" panose="020B0604020202020204" pitchFamily="34" charset="0"/>
              </a:rPr>
              <a:t>EShare</a:t>
            </a:r>
            <a:r>
              <a:rPr kumimoji="1" lang="en-US" altLang="ko-KR" sz="1000" dirty="0">
                <a:latin typeface="Arial" panose="020B0604020202020204" pitchFamily="34" charset="0"/>
                <a:ea typeface="+mj-ea"/>
                <a:cs typeface="Arial" panose="020B0604020202020204" pitchFamily="34" charset="0"/>
              </a:rPr>
              <a:t> App</a:t>
            </a:r>
          </a:p>
          <a:p>
            <a:pPr marL="185738" lvl="1"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   (3)  Download and install </a:t>
            </a:r>
            <a:r>
              <a:rPr kumimoji="1" lang="en-US" altLang="ko-KR" sz="1000" dirty="0" err="1">
                <a:latin typeface="Arial" panose="020B0604020202020204" pitchFamily="34" charset="0"/>
                <a:ea typeface="+mj-ea"/>
                <a:cs typeface="Arial" panose="020B0604020202020204" pitchFamily="34" charset="0"/>
              </a:rPr>
              <a:t>EShare</a:t>
            </a:r>
            <a:r>
              <a:rPr kumimoji="1" lang="en-US" altLang="ko-KR" sz="1000" dirty="0">
                <a:latin typeface="Arial" panose="020B0604020202020204" pitchFamily="34" charset="0"/>
                <a:ea typeface="+mj-ea"/>
                <a:cs typeface="Arial" panose="020B0604020202020204" pitchFamily="34" charset="0"/>
              </a:rPr>
              <a:t> App</a:t>
            </a:r>
          </a:p>
          <a:p>
            <a:pPr marL="185738" lvl="1"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   (4)  Execute </a:t>
            </a:r>
            <a:r>
              <a:rPr kumimoji="1" lang="en-US" altLang="ko-KR" sz="1000" dirty="0" err="1">
                <a:latin typeface="Arial" panose="020B0604020202020204" pitchFamily="34" charset="0"/>
                <a:ea typeface="+mj-ea"/>
                <a:cs typeface="Arial" panose="020B0604020202020204" pitchFamily="34" charset="0"/>
              </a:rPr>
              <a:t>EShare</a:t>
            </a:r>
            <a:r>
              <a:rPr kumimoji="1" lang="en-US" altLang="ko-KR" sz="1000" dirty="0">
                <a:latin typeface="Arial" panose="020B0604020202020204" pitchFamily="34" charset="0"/>
                <a:ea typeface="+mj-ea"/>
                <a:cs typeface="Arial" panose="020B0604020202020204" pitchFamily="34" charset="0"/>
              </a:rPr>
              <a:t> App</a:t>
            </a:r>
          </a:p>
        </p:txBody>
      </p:sp>
      <p:sp>
        <p:nvSpPr>
          <p:cNvPr id="4" name="슬라이드 번호 개체 틀 3"/>
          <p:cNvSpPr>
            <a:spLocks noGrp="1"/>
          </p:cNvSpPr>
          <p:nvPr>
            <p:ph type="sldNum" sz="quarter" idx="12"/>
          </p:nvPr>
        </p:nvSpPr>
        <p:spPr/>
        <p:txBody>
          <a:bodyPr/>
          <a:lstStyle/>
          <a:p>
            <a:fld id="{06958B83-3E2E-483E-87DD-B04C77F9A75D}" type="slidenum">
              <a:rPr lang="ko-KR" altLang="en-US" smtClean="0"/>
              <a:pPr/>
              <a:t>39</a:t>
            </a:fld>
            <a:endParaRPr lang="ko-KR" altLang="en-US"/>
          </a:p>
        </p:txBody>
      </p:sp>
      <p:pic>
        <p:nvPicPr>
          <p:cNvPr id="11" name="그림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797" y="2266432"/>
            <a:ext cx="4771296" cy="2683854"/>
          </a:xfrm>
          <a:prstGeom prst="rect">
            <a:avLst/>
          </a:prstGeom>
        </p:spPr>
      </p:pic>
      <p:pic>
        <p:nvPicPr>
          <p:cNvPr id="12" name="그림 11">
            <a:extLst>
              <a:ext uri="{FF2B5EF4-FFF2-40B4-BE49-F238E27FC236}">
                <a16:creationId xmlns:a16="http://schemas.microsoft.com/office/drawing/2014/main" xmlns="" id="{826B6296-BA5C-4B91-8EEF-DCBCAE912E61}"/>
              </a:ext>
            </a:extLst>
          </p:cNvPr>
          <p:cNvPicPr>
            <a:picLocks noChangeAspect="1"/>
          </p:cNvPicPr>
          <p:nvPr/>
        </p:nvPicPr>
        <p:blipFill>
          <a:blip r:embed="rId3" cstate="print"/>
          <a:stretch>
            <a:fillRect/>
          </a:stretch>
        </p:blipFill>
        <p:spPr>
          <a:xfrm>
            <a:off x="3258863" y="5205797"/>
            <a:ext cx="735013" cy="742791"/>
          </a:xfrm>
          <a:prstGeom prst="rect">
            <a:avLst/>
          </a:prstGeom>
        </p:spPr>
      </p:pic>
      <p:sp>
        <p:nvSpPr>
          <p:cNvPr id="13" name="직사각형 12"/>
          <p:cNvSpPr/>
          <p:nvPr/>
        </p:nvSpPr>
        <p:spPr>
          <a:xfrm>
            <a:off x="475200" y="565200"/>
            <a:ext cx="6034453" cy="1338828"/>
          </a:xfrm>
          <a:prstGeom prst="rect">
            <a:avLst/>
          </a:prstGeom>
        </p:spPr>
        <p:txBody>
          <a:bodyPr wrap="square">
            <a:spAutoFit/>
          </a:bodyPr>
          <a:lstStyle/>
          <a:p>
            <a:pPr indent="-271462" fontAlgn="base">
              <a:lnSpc>
                <a:spcPct val="150000"/>
              </a:lnSpc>
              <a:spcBef>
                <a:spcPct val="0"/>
              </a:spcBef>
              <a:spcAft>
                <a:spcPct val="0"/>
              </a:spcAft>
            </a:pPr>
            <a:r>
              <a:rPr kumimoji="1" lang="en-US" altLang="ko-KR" sz="1200" b="1" dirty="0" smtClean="0">
                <a:latin typeface="맑은 고딕" pitchFamily="50" charset="-127"/>
                <a:ea typeface="맑은 고딕" pitchFamily="50" charset="-127"/>
                <a:cs typeface="Arial" panose="020B0604020202020204" pitchFamily="34" charset="0"/>
              </a:rPr>
              <a:t>5.7.1 </a:t>
            </a:r>
            <a:r>
              <a:rPr kumimoji="1" lang="en-US" altLang="ko-KR" sz="1200" b="1" dirty="0" err="1" smtClean="0">
                <a:latin typeface="맑은 고딕" pitchFamily="50" charset="-127"/>
                <a:ea typeface="맑은 고딕" pitchFamily="50" charset="-127"/>
                <a:cs typeface="Arial" panose="020B0604020202020204" pitchFamily="34" charset="0"/>
              </a:rPr>
              <a:t>EShare</a:t>
            </a:r>
            <a:endParaRPr kumimoji="1" lang="en-US" altLang="ko-KR" sz="1200" b="1" dirty="0">
              <a:latin typeface="맑은 고딕" pitchFamily="50" charset="-127"/>
              <a:ea typeface="맑은 고딕" pitchFamily="50" charset="-127"/>
              <a:cs typeface="Arial" panose="020B0604020202020204" pitchFamily="34" charset="0"/>
            </a:endParaRPr>
          </a:p>
          <a:p>
            <a:pPr marL="185738" lvl="1" fontAlgn="base">
              <a:lnSpc>
                <a:spcPct val="150000"/>
              </a:lnSpc>
              <a:spcBef>
                <a:spcPct val="0"/>
              </a:spcBef>
              <a:spcAft>
                <a:spcPct val="0"/>
              </a:spcAft>
            </a:pPr>
            <a:r>
              <a:rPr lang="en-US" altLang="ko-KR" sz="1000" dirty="0" err="1"/>
              <a:t>EShare</a:t>
            </a:r>
            <a:r>
              <a:rPr lang="en-US" altLang="ko-KR" sz="1000" dirty="0"/>
              <a:t> is a multi-screen interaction application for business and presentation training using computers or mobile </a:t>
            </a:r>
            <a:r>
              <a:rPr lang="en-US" altLang="ko-KR" sz="1000" dirty="0" smtClean="0"/>
              <a:t>devices.</a:t>
            </a:r>
            <a:r>
              <a:rPr kumimoji="1" lang="en-US" altLang="ko-KR" sz="1000" dirty="0">
                <a:latin typeface="Arial Unicode MS" pitchFamily="50" charset="-127"/>
                <a:ea typeface="Arial Unicode MS" pitchFamily="50" charset="-127"/>
                <a:cs typeface="Arial Unicode MS" pitchFamily="50" charset="-127"/>
              </a:rPr>
              <a:t> </a:t>
            </a:r>
            <a:r>
              <a:rPr kumimoji="1" lang="en-US" altLang="ko-KR" sz="1000" dirty="0" smtClean="0">
                <a:latin typeface="Arial Unicode MS" pitchFamily="50" charset="-127"/>
                <a:ea typeface="Arial Unicode MS" pitchFamily="50" charset="-127"/>
                <a:cs typeface="Arial Unicode MS" pitchFamily="50" charset="-127"/>
              </a:rPr>
              <a:t> (※ </a:t>
            </a:r>
            <a:r>
              <a:rPr kumimoji="1" lang="en-US" altLang="ko-KR" sz="1000" dirty="0">
                <a:latin typeface="Arial Unicode MS" pitchFamily="50" charset="-127"/>
                <a:ea typeface="Arial Unicode MS" pitchFamily="50" charset="-127"/>
                <a:cs typeface="Arial Unicode MS" pitchFamily="50" charset="-127"/>
              </a:rPr>
              <a:t>You can use it if you purchase it separately</a:t>
            </a:r>
            <a:r>
              <a:rPr kumimoji="1" lang="en-US" altLang="ko-KR" sz="1000" dirty="0" smtClean="0">
                <a:latin typeface="Arial Unicode MS" pitchFamily="50" charset="-127"/>
                <a:ea typeface="Arial Unicode MS" pitchFamily="50" charset="-127"/>
                <a:cs typeface="Arial Unicode MS" pitchFamily="50" charset="-127"/>
              </a:rPr>
              <a:t>)</a:t>
            </a:r>
            <a:endParaRPr lang="en-US" altLang="ko-KR" sz="1000" dirty="0" smtClean="0">
              <a:solidFill>
                <a:srgbClr val="FF0000"/>
              </a:solidFill>
            </a:endParaRPr>
          </a:p>
          <a:p>
            <a:pPr marL="185738" lvl="1" fontAlgn="base">
              <a:lnSpc>
                <a:spcPct val="150000"/>
              </a:lnSpc>
              <a:spcBef>
                <a:spcPct val="0"/>
              </a:spcBef>
              <a:spcAft>
                <a:spcPct val="0"/>
              </a:spcAft>
            </a:pPr>
            <a:r>
              <a:rPr lang="en-US" altLang="ko-KR" sz="1200" b="1" dirty="0" err="1" smtClean="0">
                <a:latin typeface="맑은 고딕" pitchFamily="50" charset="-127"/>
                <a:ea typeface="맑은 고딕" pitchFamily="50" charset="-127"/>
              </a:rPr>
              <a:t>EShare</a:t>
            </a:r>
            <a:r>
              <a:rPr lang="en-US" altLang="ko-KR" sz="1200" b="1" dirty="0" smtClean="0">
                <a:latin typeface="맑은 고딕" pitchFamily="50" charset="-127"/>
                <a:ea typeface="맑은 고딕" pitchFamily="50" charset="-127"/>
              </a:rPr>
              <a:t>-Mobile User</a:t>
            </a:r>
          </a:p>
          <a:p>
            <a:pPr marL="185738" lvl="1" fontAlgn="base">
              <a:lnSpc>
                <a:spcPct val="150000"/>
              </a:lnSpc>
              <a:spcBef>
                <a:spcPct val="0"/>
              </a:spcBef>
              <a:spcAft>
                <a:spcPct val="0"/>
              </a:spcAft>
            </a:pPr>
            <a:r>
              <a:rPr lang="en-US" altLang="ko-KR" sz="1000" dirty="0" smtClean="0">
                <a:latin typeface="맑은 고딕" pitchFamily="50" charset="-127"/>
                <a:ea typeface="맑은 고딕" pitchFamily="50" charset="-127"/>
              </a:rPr>
              <a:t>Precondition(To interwork, the device should be in the same network)</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1151" y="6412675"/>
            <a:ext cx="2829512" cy="2750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588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p:cNvSpPr>
            <a:spLocks noGrp="1"/>
          </p:cNvSpPr>
          <p:nvPr>
            <p:ph type="sldNum" sz="quarter" idx="12"/>
          </p:nvPr>
        </p:nvSpPr>
        <p:spPr/>
        <p:txBody>
          <a:bodyPr/>
          <a:lstStyle/>
          <a:p>
            <a:fld id="{06958B83-3E2E-483E-87DD-B04C77F9A75D}" type="slidenum">
              <a:rPr lang="ko-KR" altLang="en-US" smtClean="0"/>
              <a:pPr/>
              <a:t>4</a:t>
            </a:fld>
            <a:endParaRPr lang="ko-KR" altLang="en-US"/>
          </a:p>
        </p:txBody>
      </p:sp>
      <p:sp>
        <p:nvSpPr>
          <p:cNvPr id="5" name="TextBox 4"/>
          <p:cNvSpPr txBox="1"/>
          <p:nvPr/>
        </p:nvSpPr>
        <p:spPr>
          <a:xfrm>
            <a:off x="475200" y="565200"/>
            <a:ext cx="5779477" cy="1015663"/>
          </a:xfrm>
          <a:prstGeom prst="rect">
            <a:avLst/>
          </a:prstGeom>
          <a:noFill/>
        </p:spPr>
        <p:txBody>
          <a:bodyPr wrap="square" rtlCol="0">
            <a:spAutoFit/>
          </a:bodyPr>
          <a:lstStyle/>
          <a:p>
            <a:pPr marL="171450" lvl="0" indent="-171450">
              <a:lnSpc>
                <a:spcPct val="150000"/>
              </a:lnSpc>
              <a:buFont typeface="Wingdings" panose="05000000000000000000" pitchFamily="2" charset="2"/>
              <a:buChar char="u"/>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When moving the product, please grab the handles behind and the bottom of the product as shown below picture. </a:t>
            </a:r>
          </a:p>
          <a:p>
            <a:pPr marL="171450" lvl="0" indent="-77788">
              <a:lnSpc>
                <a:spcPct val="150000"/>
              </a:lnSpc>
              <a:buFont typeface="Arial Unicode MS" panose="020B0604020202020204" pitchFamily="50" charset="-127"/>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The product must keep horizontal and upright position when moving. </a:t>
            </a:r>
          </a:p>
          <a:p>
            <a:pPr marL="171450" lvl="0" indent="-77788">
              <a:lnSpc>
                <a:spcPct val="150000"/>
              </a:lnSpc>
              <a:buFont typeface="Arial Unicode MS" panose="020B0604020202020204" pitchFamily="50" charset="-127"/>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hold the corner of the product when you grab the bottom of the product.</a:t>
            </a:r>
          </a:p>
        </p:txBody>
      </p:sp>
      <p:sp>
        <p:nvSpPr>
          <p:cNvPr id="6" name="TextBox 5"/>
          <p:cNvSpPr txBox="1"/>
          <p:nvPr/>
        </p:nvSpPr>
        <p:spPr>
          <a:xfrm>
            <a:off x="475200" y="5008313"/>
            <a:ext cx="5779477" cy="1477328"/>
          </a:xfrm>
          <a:prstGeom prst="rect">
            <a:avLst/>
          </a:prstGeom>
          <a:noFill/>
        </p:spPr>
        <p:txBody>
          <a:bodyPr wrap="square" rtlCol="0">
            <a:spAutoFit/>
          </a:bodyPr>
          <a:lstStyle/>
          <a:p>
            <a:pPr>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[Recycling Policy]</a:t>
            </a:r>
          </a:p>
          <a:p>
            <a:pPr>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(For USA)</a:t>
            </a: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Dispose of this product in accordance with applicable environmental laws. For product recycling and  disposal information, contact your local government agency or www.eRecycle.org (in California), the TIA at www.ecyclingcentral.com (in the US) or the Electronic Product Stewardship Canada at www.epsc.ca (in Canada). </a:t>
            </a:r>
          </a:p>
        </p:txBody>
      </p:sp>
      <p:pic>
        <p:nvPicPr>
          <p:cNvPr id="3074" name="Picture 2" descr="C:\Users\Administrator\Desktop\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8091" y="1862918"/>
            <a:ext cx="3229200" cy="234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7018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그룹 30"/>
          <p:cNvGrpSpPr/>
          <p:nvPr/>
        </p:nvGrpSpPr>
        <p:grpSpPr>
          <a:xfrm>
            <a:off x="636647" y="5695407"/>
            <a:ext cx="2425173" cy="3498216"/>
            <a:chOff x="1813108" y="1655675"/>
            <a:chExt cx="3231784" cy="5529943"/>
          </a:xfrm>
        </p:grpSpPr>
        <p:pic>
          <p:nvPicPr>
            <p:cNvPr id="32" name="그림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3108" y="1655675"/>
              <a:ext cx="3231784" cy="5529943"/>
            </a:xfrm>
            <a:prstGeom prst="rect">
              <a:avLst/>
            </a:prstGeom>
          </p:spPr>
        </p:pic>
        <p:sp>
          <p:nvSpPr>
            <p:cNvPr id="33" name="타원 32"/>
            <p:cNvSpPr/>
            <p:nvPr/>
          </p:nvSpPr>
          <p:spPr>
            <a:xfrm>
              <a:off x="2941114" y="332928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1</a:t>
              </a:r>
              <a:endParaRPr lang="ko-KR" altLang="en-US" sz="700" dirty="0">
                <a:latin typeface="+mn-ea"/>
              </a:endParaRPr>
            </a:p>
          </p:txBody>
        </p:sp>
        <p:sp>
          <p:nvSpPr>
            <p:cNvPr id="34" name="타원 33"/>
            <p:cNvSpPr/>
            <p:nvPr/>
          </p:nvSpPr>
          <p:spPr>
            <a:xfrm>
              <a:off x="3188711" y="539255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2</a:t>
              </a:r>
              <a:endParaRPr lang="ko-KR" altLang="en-US" sz="700" dirty="0">
                <a:latin typeface="+mn-ea"/>
              </a:endParaRPr>
            </a:p>
          </p:txBody>
        </p:sp>
        <p:sp>
          <p:nvSpPr>
            <p:cNvPr id="35" name="타원 34"/>
            <p:cNvSpPr/>
            <p:nvPr/>
          </p:nvSpPr>
          <p:spPr>
            <a:xfrm>
              <a:off x="3997602" y="5363798"/>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3</a:t>
              </a:r>
              <a:endParaRPr lang="ko-KR" altLang="en-US" sz="700" dirty="0">
                <a:latin typeface="+mn-ea"/>
              </a:endParaRPr>
            </a:p>
          </p:txBody>
        </p:sp>
        <p:sp>
          <p:nvSpPr>
            <p:cNvPr id="36" name="타원 35"/>
            <p:cNvSpPr/>
            <p:nvPr/>
          </p:nvSpPr>
          <p:spPr>
            <a:xfrm>
              <a:off x="4800476" y="5363798"/>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4</a:t>
              </a:r>
              <a:endParaRPr lang="ko-KR" altLang="en-US" sz="700" dirty="0">
                <a:latin typeface="+mn-ea"/>
              </a:endParaRPr>
            </a:p>
          </p:txBody>
        </p:sp>
        <p:sp>
          <p:nvSpPr>
            <p:cNvPr id="37" name="타원 36"/>
            <p:cNvSpPr/>
            <p:nvPr/>
          </p:nvSpPr>
          <p:spPr>
            <a:xfrm>
              <a:off x="2291741" y="5929908"/>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5</a:t>
              </a:r>
              <a:endParaRPr lang="ko-KR" altLang="en-US" sz="700" dirty="0">
                <a:latin typeface="+mn-ea"/>
              </a:endParaRPr>
            </a:p>
          </p:txBody>
        </p:sp>
        <p:sp>
          <p:nvSpPr>
            <p:cNvPr id="38" name="타원 37"/>
            <p:cNvSpPr/>
            <p:nvPr/>
          </p:nvSpPr>
          <p:spPr>
            <a:xfrm>
              <a:off x="2318697" y="657104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6</a:t>
              </a:r>
              <a:endParaRPr lang="ko-KR" altLang="en-US" sz="700" dirty="0">
                <a:latin typeface="+mn-ea"/>
              </a:endParaRPr>
            </a:p>
          </p:txBody>
        </p:sp>
        <p:sp>
          <p:nvSpPr>
            <p:cNvPr id="39" name="타원 38"/>
            <p:cNvSpPr/>
            <p:nvPr/>
          </p:nvSpPr>
          <p:spPr>
            <a:xfrm>
              <a:off x="3185185" y="657104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7</a:t>
              </a:r>
              <a:endParaRPr lang="ko-KR" altLang="en-US" sz="700" dirty="0">
                <a:latin typeface="+mn-ea"/>
              </a:endParaRPr>
            </a:p>
          </p:txBody>
        </p:sp>
        <p:sp>
          <p:nvSpPr>
            <p:cNvPr id="40" name="타원 39"/>
            <p:cNvSpPr/>
            <p:nvPr/>
          </p:nvSpPr>
          <p:spPr>
            <a:xfrm>
              <a:off x="4019863" y="657104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8</a:t>
              </a:r>
              <a:endParaRPr lang="ko-KR" altLang="en-US" sz="700" dirty="0">
                <a:latin typeface="+mn-ea"/>
              </a:endParaRPr>
            </a:p>
          </p:txBody>
        </p:sp>
        <p:sp>
          <p:nvSpPr>
            <p:cNvPr id="41" name="타원 40"/>
            <p:cNvSpPr/>
            <p:nvPr/>
          </p:nvSpPr>
          <p:spPr>
            <a:xfrm>
              <a:off x="4837306" y="657104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9</a:t>
              </a:r>
              <a:endParaRPr lang="ko-KR" altLang="en-US" sz="700" dirty="0">
                <a:latin typeface="+mn-ea"/>
              </a:endParaRPr>
            </a:p>
          </p:txBody>
        </p:sp>
      </p:grpSp>
      <p:grpSp>
        <p:nvGrpSpPr>
          <p:cNvPr id="13" name="그룹 12"/>
          <p:cNvGrpSpPr/>
          <p:nvPr/>
        </p:nvGrpSpPr>
        <p:grpSpPr>
          <a:xfrm>
            <a:off x="636647" y="1047995"/>
            <a:ext cx="2403436" cy="3571506"/>
            <a:chOff x="1811357" y="1585476"/>
            <a:chExt cx="3259101" cy="5600142"/>
          </a:xfrm>
        </p:grpSpPr>
        <p:pic>
          <p:nvPicPr>
            <p:cNvPr id="14" name="그림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1357" y="1655675"/>
              <a:ext cx="3235286" cy="5529943"/>
            </a:xfrm>
            <a:prstGeom prst="rect">
              <a:avLst/>
            </a:prstGeom>
          </p:spPr>
        </p:pic>
        <p:sp>
          <p:nvSpPr>
            <p:cNvPr id="23" name="타원 22"/>
            <p:cNvSpPr/>
            <p:nvPr/>
          </p:nvSpPr>
          <p:spPr>
            <a:xfrm>
              <a:off x="2263846" y="1585476"/>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1</a:t>
              </a:r>
              <a:endParaRPr lang="ko-KR" altLang="en-US" sz="700" dirty="0">
                <a:latin typeface="+mn-ea"/>
              </a:endParaRPr>
            </a:p>
          </p:txBody>
        </p:sp>
        <p:sp>
          <p:nvSpPr>
            <p:cNvPr id="24" name="타원 23"/>
            <p:cNvSpPr/>
            <p:nvPr/>
          </p:nvSpPr>
          <p:spPr>
            <a:xfrm>
              <a:off x="3792608" y="1600690"/>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2</a:t>
              </a:r>
              <a:endParaRPr lang="ko-KR" altLang="en-US" sz="700" dirty="0">
                <a:latin typeface="+mn-ea"/>
              </a:endParaRPr>
            </a:p>
          </p:txBody>
        </p:sp>
        <p:sp>
          <p:nvSpPr>
            <p:cNvPr id="25" name="타원 24"/>
            <p:cNvSpPr/>
            <p:nvPr/>
          </p:nvSpPr>
          <p:spPr>
            <a:xfrm>
              <a:off x="4890008" y="1600690"/>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3</a:t>
              </a:r>
              <a:endParaRPr lang="ko-KR" altLang="en-US" sz="700" dirty="0">
                <a:latin typeface="+mn-ea"/>
              </a:endParaRPr>
            </a:p>
          </p:txBody>
        </p:sp>
        <p:sp>
          <p:nvSpPr>
            <p:cNvPr id="26" name="타원 25"/>
            <p:cNvSpPr/>
            <p:nvPr/>
          </p:nvSpPr>
          <p:spPr>
            <a:xfrm>
              <a:off x="2410350" y="209122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4</a:t>
              </a:r>
              <a:endParaRPr lang="ko-KR" altLang="en-US" sz="700" dirty="0">
                <a:latin typeface="+mn-ea"/>
              </a:endParaRPr>
            </a:p>
          </p:txBody>
        </p:sp>
        <p:sp>
          <p:nvSpPr>
            <p:cNvPr id="27" name="타원 26"/>
            <p:cNvSpPr/>
            <p:nvPr/>
          </p:nvSpPr>
          <p:spPr>
            <a:xfrm>
              <a:off x="2354071" y="664813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5</a:t>
              </a:r>
              <a:endParaRPr lang="ko-KR" altLang="en-US" sz="700" dirty="0">
                <a:latin typeface="+mn-ea"/>
              </a:endParaRPr>
            </a:p>
          </p:txBody>
        </p:sp>
        <p:sp>
          <p:nvSpPr>
            <p:cNvPr id="28" name="타원 27"/>
            <p:cNvSpPr/>
            <p:nvPr/>
          </p:nvSpPr>
          <p:spPr>
            <a:xfrm>
              <a:off x="3192271" y="664813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6</a:t>
              </a:r>
              <a:endParaRPr lang="ko-KR" altLang="en-US" sz="700" dirty="0">
                <a:latin typeface="+mn-ea"/>
              </a:endParaRPr>
            </a:p>
          </p:txBody>
        </p:sp>
        <p:sp>
          <p:nvSpPr>
            <p:cNvPr id="29" name="타원 28"/>
            <p:cNvSpPr/>
            <p:nvPr/>
          </p:nvSpPr>
          <p:spPr>
            <a:xfrm>
              <a:off x="4029232" y="664813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7</a:t>
              </a:r>
              <a:endParaRPr lang="ko-KR" altLang="en-US" sz="700" dirty="0">
                <a:latin typeface="+mn-ea"/>
              </a:endParaRPr>
            </a:p>
          </p:txBody>
        </p:sp>
        <p:sp>
          <p:nvSpPr>
            <p:cNvPr id="30" name="타원 29"/>
            <p:cNvSpPr/>
            <p:nvPr/>
          </p:nvSpPr>
          <p:spPr>
            <a:xfrm>
              <a:off x="4799783" y="664813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8</a:t>
              </a:r>
              <a:endParaRPr lang="ko-KR" altLang="en-US" sz="700" dirty="0">
                <a:latin typeface="+mn-ea"/>
              </a:endParaRPr>
            </a:p>
          </p:txBody>
        </p:sp>
      </p:grpSp>
      <p:sp>
        <p:nvSpPr>
          <p:cNvPr id="4" name="슬라이드 번호 개체 틀 3"/>
          <p:cNvSpPr>
            <a:spLocks noGrp="1"/>
          </p:cNvSpPr>
          <p:nvPr>
            <p:ph type="sldNum" sz="quarter" idx="12"/>
          </p:nvPr>
        </p:nvSpPr>
        <p:spPr/>
        <p:txBody>
          <a:bodyPr/>
          <a:lstStyle/>
          <a:p>
            <a:fld id="{06958B83-3E2E-483E-87DD-B04C77F9A75D}" type="slidenum">
              <a:rPr lang="ko-KR" altLang="en-US" smtClean="0"/>
              <a:pPr/>
              <a:t>40</a:t>
            </a:fld>
            <a:endParaRPr lang="ko-KR" altLang="en-US"/>
          </a:p>
        </p:txBody>
      </p:sp>
      <p:sp>
        <p:nvSpPr>
          <p:cNvPr id="9" name="TextBox 8"/>
          <p:cNvSpPr txBox="1"/>
          <p:nvPr/>
        </p:nvSpPr>
        <p:spPr>
          <a:xfrm>
            <a:off x="475200" y="565555"/>
            <a:ext cx="6292176" cy="276999"/>
          </a:xfrm>
          <a:prstGeom prst="rect">
            <a:avLst/>
          </a:prstGeom>
          <a:noFill/>
        </p:spPr>
        <p:txBody>
          <a:bodyPr wrap="square" rtlCol="0">
            <a:spAutoFit/>
          </a:bodyPr>
          <a:lstStyle/>
          <a:p>
            <a:pPr indent="-271462"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1) </a:t>
            </a:r>
            <a:r>
              <a:rPr kumimoji="1" lang="en-US" altLang="ko-KR" sz="1200" b="1" dirty="0" err="1">
                <a:latin typeface="Arial" panose="020B0604020202020204" pitchFamily="34" charset="0"/>
                <a:ea typeface="+mj-ea"/>
                <a:cs typeface="Arial" panose="020B0604020202020204" pitchFamily="34" charset="0"/>
              </a:rPr>
              <a:t>EShare</a:t>
            </a:r>
            <a:r>
              <a:rPr kumimoji="1" lang="en-US" altLang="ko-KR" sz="1200" b="1" dirty="0">
                <a:latin typeface="Arial" panose="020B0604020202020204" pitchFamily="34" charset="0"/>
                <a:ea typeface="+mj-ea"/>
                <a:cs typeface="Arial" panose="020B0604020202020204" pitchFamily="34" charset="0"/>
              </a:rPr>
              <a:t>(App)</a:t>
            </a:r>
            <a:endParaRPr kumimoji="1" lang="en-US" altLang="ko-KR" sz="1000" dirty="0">
              <a:latin typeface="Arial" panose="020B0604020202020204" pitchFamily="34" charset="0"/>
              <a:ea typeface="+mj-ea"/>
              <a:cs typeface="Arial" panose="020B0604020202020204" pitchFamily="34" charset="0"/>
            </a:endParaRPr>
          </a:p>
        </p:txBody>
      </p:sp>
      <p:sp>
        <p:nvSpPr>
          <p:cNvPr id="17" name="TextBox 16"/>
          <p:cNvSpPr txBox="1"/>
          <p:nvPr/>
        </p:nvSpPr>
        <p:spPr>
          <a:xfrm>
            <a:off x="3365958" y="1092765"/>
            <a:ext cx="3204005" cy="276999"/>
          </a:xfrm>
          <a:prstGeom prst="rect">
            <a:avLst/>
          </a:prstGeom>
          <a:noFill/>
        </p:spPr>
        <p:txBody>
          <a:bodyPr wrap="square" rtlCol="0">
            <a:spAutoFit/>
          </a:bodyPr>
          <a:lstStyle/>
          <a:p>
            <a:pPr marL="185738" lvl="1"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(1) Main </a:t>
            </a:r>
            <a:r>
              <a:rPr kumimoji="1" lang="en-US" altLang="ko-KR" sz="1200" b="1" dirty="0" smtClean="0">
                <a:latin typeface="Arial" panose="020B0604020202020204" pitchFamily="34" charset="0"/>
                <a:ea typeface="+mj-ea"/>
                <a:cs typeface="Arial" panose="020B0604020202020204" pitchFamily="34" charset="0"/>
              </a:rPr>
              <a:t>Screen</a:t>
            </a:r>
            <a:endParaRPr kumimoji="1" lang="en-US" altLang="ko-KR" sz="1200" b="1" dirty="0">
              <a:latin typeface="Arial" panose="020B0604020202020204" pitchFamily="34" charset="0"/>
              <a:ea typeface="+mj-ea"/>
              <a:cs typeface="Arial" panose="020B0604020202020204" pitchFamily="34" charset="0"/>
            </a:endParaRPr>
          </a:p>
        </p:txBody>
      </p:sp>
      <p:sp>
        <p:nvSpPr>
          <p:cNvPr id="42" name="TextBox 41"/>
          <p:cNvSpPr txBox="1"/>
          <p:nvPr/>
        </p:nvSpPr>
        <p:spPr>
          <a:xfrm>
            <a:off x="475200" y="5123701"/>
            <a:ext cx="6292176" cy="276999"/>
          </a:xfrm>
          <a:prstGeom prst="rect">
            <a:avLst/>
          </a:prstGeom>
          <a:noFill/>
        </p:spPr>
        <p:txBody>
          <a:bodyPr wrap="square" rtlCol="0">
            <a:spAutoFit/>
          </a:bodyPr>
          <a:lstStyle/>
          <a:p>
            <a:pPr indent="-271462"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2) Remote mode</a:t>
            </a:r>
            <a:endParaRPr kumimoji="1" lang="en-US" altLang="ko-KR" sz="1000" dirty="0">
              <a:latin typeface="Arial" panose="020B0604020202020204" pitchFamily="34" charset="0"/>
              <a:ea typeface="+mj-ea"/>
              <a:cs typeface="Arial" panose="020B0604020202020204" pitchFamily="34" charset="0"/>
            </a:endParaRPr>
          </a:p>
        </p:txBody>
      </p:sp>
      <p:sp>
        <p:nvSpPr>
          <p:cNvPr id="43" name="TextBox 42"/>
          <p:cNvSpPr txBox="1"/>
          <p:nvPr/>
        </p:nvSpPr>
        <p:spPr>
          <a:xfrm>
            <a:off x="3460431" y="6278618"/>
            <a:ext cx="3204005" cy="276999"/>
          </a:xfrm>
          <a:prstGeom prst="rect">
            <a:avLst/>
          </a:prstGeom>
          <a:noFill/>
        </p:spPr>
        <p:txBody>
          <a:bodyPr wrap="square" rtlCol="0">
            <a:spAutoFit/>
          </a:bodyPr>
          <a:lstStyle/>
          <a:p>
            <a:pPr marL="185738" lvl="1"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(1) Remote </a:t>
            </a:r>
            <a:r>
              <a:rPr kumimoji="1" lang="en-US" altLang="ko-KR" sz="1200" b="1" dirty="0" smtClean="0">
                <a:latin typeface="Arial" panose="020B0604020202020204" pitchFamily="34" charset="0"/>
                <a:ea typeface="+mj-ea"/>
                <a:cs typeface="Arial" panose="020B0604020202020204" pitchFamily="34" charset="0"/>
              </a:rPr>
              <a:t>Screen</a:t>
            </a:r>
            <a:endParaRPr kumimoji="1" lang="en-US" altLang="ko-KR" sz="1200" b="1" dirty="0">
              <a:latin typeface="Arial" panose="020B0604020202020204" pitchFamily="34" charset="0"/>
              <a:ea typeface="+mj-ea"/>
              <a:cs typeface="Arial" panose="020B0604020202020204" pitchFamily="34" charset="0"/>
            </a:endParaRPr>
          </a:p>
        </p:txBody>
      </p:sp>
      <p:sp>
        <p:nvSpPr>
          <p:cNvPr id="44" name="TextBox 43"/>
          <p:cNvSpPr txBox="1"/>
          <p:nvPr/>
        </p:nvSpPr>
        <p:spPr>
          <a:xfrm>
            <a:off x="3558200" y="1378805"/>
            <a:ext cx="3204005" cy="1477328"/>
          </a:xfrm>
          <a:prstGeom prst="rect">
            <a:avLst/>
          </a:prstGeom>
          <a:noFill/>
        </p:spPr>
        <p:txBody>
          <a:bodyPr wrap="square" rtlCol="0">
            <a:spAutoFit/>
          </a:bodyPr>
          <a:lstStyle/>
          <a:p>
            <a:pPr marL="185738" lvl="1" fontAlgn="base">
              <a:spcBef>
                <a:spcPct val="0"/>
              </a:spcBef>
              <a:spcAft>
                <a:spcPct val="0"/>
              </a:spcAft>
            </a:pPr>
            <a:r>
              <a:rPr kumimoji="1" lang="ko-KR" altLang="en-US" sz="1000" dirty="0" smtClean="0">
                <a:latin typeface="Arial" panose="020B0604020202020204" pitchFamily="34" charset="0"/>
                <a:ea typeface="+mj-ea"/>
                <a:cs typeface="Arial" panose="020B0604020202020204" pitchFamily="34" charset="0"/>
              </a:rPr>
              <a:t>①</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Setting</a:t>
            </a:r>
          </a:p>
          <a:p>
            <a:pPr marL="185738" lvl="1" fontAlgn="base">
              <a:spcBef>
                <a:spcPct val="0"/>
              </a:spcBef>
              <a:spcAft>
                <a:spcPct val="0"/>
              </a:spcAft>
            </a:pPr>
            <a:r>
              <a:rPr kumimoji="1" lang="ko-KR" altLang="en-US" sz="1000" dirty="0" smtClean="0">
                <a:latin typeface="Arial" panose="020B0604020202020204" pitchFamily="34" charset="0"/>
                <a:ea typeface="+mj-ea"/>
                <a:cs typeface="Arial" panose="020B0604020202020204" pitchFamily="34" charset="0"/>
              </a:rPr>
              <a:t>②</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err="1">
                <a:latin typeface="Arial" panose="020B0604020202020204" pitchFamily="34" charset="0"/>
                <a:ea typeface="+mj-ea"/>
                <a:cs typeface="Arial" panose="020B0604020202020204" pitchFamily="34" charset="0"/>
              </a:rPr>
              <a:t>Eshare</a:t>
            </a:r>
            <a:r>
              <a:rPr kumimoji="1" lang="en-US" altLang="ko-KR" sz="1000" dirty="0">
                <a:latin typeface="Arial" panose="020B0604020202020204" pitchFamily="34" charset="0"/>
                <a:ea typeface="+mj-ea"/>
                <a:cs typeface="Arial" panose="020B0604020202020204" pitchFamily="34" charset="0"/>
              </a:rPr>
              <a:t> Connect ID</a:t>
            </a:r>
          </a:p>
          <a:p>
            <a:pPr marL="185738" lvl="1" fontAlgn="base">
              <a:spcBef>
                <a:spcPct val="0"/>
              </a:spcBef>
              <a:spcAft>
                <a:spcPct val="0"/>
              </a:spcAft>
            </a:pPr>
            <a:r>
              <a:rPr kumimoji="1" lang="ko-KR" altLang="en-US" sz="1000" dirty="0" smtClean="0">
                <a:latin typeface="Arial" panose="020B0604020202020204" pitchFamily="34" charset="0"/>
                <a:ea typeface="+mj-ea"/>
                <a:cs typeface="Arial" panose="020B0604020202020204" pitchFamily="34" charset="0"/>
              </a:rPr>
              <a:t>③</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Storage</a:t>
            </a:r>
          </a:p>
          <a:p>
            <a:pPr marL="185738" lvl="1" fontAlgn="base">
              <a:spcBef>
                <a:spcPct val="0"/>
              </a:spcBef>
              <a:spcAft>
                <a:spcPct val="0"/>
              </a:spcAft>
            </a:pPr>
            <a:r>
              <a:rPr kumimoji="1" lang="ko-KR" altLang="en-US" sz="1000" dirty="0" smtClean="0">
                <a:latin typeface="Arial" panose="020B0604020202020204" pitchFamily="34" charset="0"/>
                <a:ea typeface="+mj-ea"/>
                <a:cs typeface="Arial" panose="020B0604020202020204" pitchFamily="34" charset="0"/>
              </a:rPr>
              <a:t>④</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Contents category</a:t>
            </a:r>
          </a:p>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a:t>
            </a:r>
            <a:r>
              <a:rPr kumimoji="1" lang="en-US" altLang="ko-KR" sz="1000" dirty="0" err="1">
                <a:latin typeface="Arial" panose="020B0604020202020204" pitchFamily="34" charset="0"/>
                <a:ea typeface="+mj-ea"/>
                <a:cs typeface="Arial" panose="020B0604020202020204" pitchFamily="34" charset="0"/>
              </a:rPr>
              <a:t>Directory,Image,Music,Video,Document</a:t>
            </a:r>
            <a:r>
              <a:rPr kumimoji="1" lang="en-US" altLang="ko-KR" sz="1000" dirty="0">
                <a:latin typeface="Arial" panose="020B0604020202020204" pitchFamily="34" charset="0"/>
                <a:ea typeface="+mj-ea"/>
                <a:cs typeface="Arial" panose="020B0604020202020204" pitchFamily="34" charset="0"/>
              </a:rPr>
              <a:t>)</a:t>
            </a:r>
          </a:p>
          <a:p>
            <a:pPr marL="185738" lvl="1" fontAlgn="base">
              <a:spcBef>
                <a:spcPct val="0"/>
              </a:spcBef>
              <a:spcAft>
                <a:spcPct val="0"/>
              </a:spcAft>
            </a:pPr>
            <a:r>
              <a:rPr kumimoji="1" lang="ko-KR" altLang="en-US" sz="1000" dirty="0" smtClean="0">
                <a:latin typeface="Arial" panose="020B0604020202020204" pitchFamily="34" charset="0"/>
                <a:ea typeface="+mj-ea"/>
                <a:cs typeface="Arial" panose="020B0604020202020204" pitchFamily="34" charset="0"/>
              </a:rPr>
              <a:t>⑤</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Remote mode</a:t>
            </a:r>
          </a:p>
          <a:p>
            <a:pPr marL="185738" lvl="1" fontAlgn="base">
              <a:spcBef>
                <a:spcPct val="0"/>
              </a:spcBef>
              <a:spcAft>
                <a:spcPct val="0"/>
              </a:spcAft>
            </a:pPr>
            <a:r>
              <a:rPr kumimoji="1" lang="ko-KR" altLang="en-US" sz="1000" dirty="0" smtClean="0">
                <a:latin typeface="Arial" panose="020B0604020202020204" pitchFamily="34" charset="0"/>
                <a:ea typeface="+mj-ea"/>
                <a:cs typeface="Arial" panose="020B0604020202020204" pitchFamily="34" charset="0"/>
              </a:rPr>
              <a:t>⑥</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TV Mirror mode</a:t>
            </a:r>
          </a:p>
          <a:p>
            <a:pPr marL="185738" lvl="1" fontAlgn="base">
              <a:spcBef>
                <a:spcPct val="0"/>
              </a:spcBef>
              <a:spcAft>
                <a:spcPct val="0"/>
              </a:spcAft>
            </a:pPr>
            <a:r>
              <a:rPr kumimoji="1" lang="ko-KR" altLang="en-US" sz="1000" dirty="0" smtClean="0">
                <a:latin typeface="Arial" panose="020B0604020202020204" pitchFamily="34" charset="0"/>
                <a:ea typeface="+mj-ea"/>
                <a:cs typeface="Arial" panose="020B0604020202020204" pitchFamily="34" charset="0"/>
              </a:rPr>
              <a:t>⑦</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Mirroring mode</a:t>
            </a:r>
          </a:p>
          <a:p>
            <a:pPr marL="185738" lvl="1" fontAlgn="base">
              <a:spcBef>
                <a:spcPct val="0"/>
              </a:spcBef>
              <a:spcAft>
                <a:spcPct val="0"/>
              </a:spcAft>
            </a:pPr>
            <a:r>
              <a:rPr kumimoji="1" lang="ko-KR" altLang="en-US" sz="1000" dirty="0" smtClean="0">
                <a:latin typeface="Arial" panose="020B0604020202020204" pitchFamily="34" charset="0"/>
                <a:ea typeface="+mj-ea"/>
                <a:cs typeface="Arial" panose="020B0604020202020204" pitchFamily="34" charset="0"/>
              </a:rPr>
              <a:t>⑧</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Camera mode</a:t>
            </a:r>
          </a:p>
        </p:txBody>
      </p:sp>
      <p:sp>
        <p:nvSpPr>
          <p:cNvPr id="45" name="TextBox 44"/>
          <p:cNvSpPr txBox="1"/>
          <p:nvPr/>
        </p:nvSpPr>
        <p:spPr>
          <a:xfrm>
            <a:off x="3558199" y="6555617"/>
            <a:ext cx="3204005" cy="1477328"/>
          </a:xfrm>
          <a:prstGeom prst="rect">
            <a:avLst/>
          </a:prstGeom>
          <a:noFill/>
        </p:spPr>
        <p:txBody>
          <a:bodyPr wrap="square" rtlCol="0">
            <a:spAutoFit/>
          </a:bodyPr>
          <a:lstStyle/>
          <a:p>
            <a:pPr marL="185738" lvl="1" fontAlgn="base">
              <a:spcBef>
                <a:spcPct val="0"/>
              </a:spcBef>
              <a:spcAft>
                <a:spcPct val="0"/>
              </a:spcAft>
            </a:pPr>
            <a:r>
              <a:rPr kumimoji="1" lang="ko-KR" altLang="en-US" sz="1000" dirty="0" smtClean="0">
                <a:latin typeface="Arial" panose="020B0604020202020204" pitchFamily="34" charset="0"/>
                <a:cs typeface="Arial" panose="020B0604020202020204" pitchFamily="34" charset="0"/>
              </a:rPr>
              <a:t>①  </a:t>
            </a:r>
            <a:r>
              <a:rPr kumimoji="1" lang="en-US" altLang="ko-KR" sz="1000" dirty="0">
                <a:latin typeface="Arial" panose="020B0604020202020204" pitchFamily="34" charset="0"/>
                <a:ea typeface="+mj-ea"/>
                <a:cs typeface="Arial" panose="020B0604020202020204" pitchFamily="34" charset="0"/>
              </a:rPr>
              <a:t>Mouse pad</a:t>
            </a:r>
          </a:p>
          <a:p>
            <a:pPr marL="185738" lvl="1" fontAlgn="base">
              <a:spcBef>
                <a:spcPct val="0"/>
              </a:spcBef>
              <a:spcAft>
                <a:spcPct val="0"/>
              </a:spcAft>
            </a:pPr>
            <a:r>
              <a:rPr kumimoji="1" lang="ko-KR" altLang="en-US" sz="1000" dirty="0" smtClean="0">
                <a:latin typeface="Arial" panose="020B0604020202020204" pitchFamily="34" charset="0"/>
                <a:cs typeface="Arial" panose="020B0604020202020204" pitchFamily="34" charset="0"/>
              </a:rPr>
              <a:t>②</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Virtual touch mode</a:t>
            </a:r>
          </a:p>
          <a:p>
            <a:pPr marL="185738" lvl="1" fontAlgn="base">
              <a:spcBef>
                <a:spcPct val="0"/>
              </a:spcBef>
              <a:spcAft>
                <a:spcPct val="0"/>
              </a:spcAft>
            </a:pPr>
            <a:r>
              <a:rPr kumimoji="1" lang="ko-KR" altLang="en-US" sz="1000" dirty="0" smtClean="0">
                <a:latin typeface="Arial" panose="020B0604020202020204" pitchFamily="34" charset="0"/>
                <a:cs typeface="Arial" panose="020B0604020202020204" pitchFamily="34" charset="0"/>
              </a:rPr>
              <a:t>③</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Virtual key mode</a:t>
            </a:r>
          </a:p>
          <a:p>
            <a:pPr marL="185738" lvl="1" fontAlgn="base">
              <a:spcBef>
                <a:spcPct val="0"/>
              </a:spcBef>
              <a:spcAft>
                <a:spcPct val="0"/>
              </a:spcAft>
            </a:pPr>
            <a:r>
              <a:rPr kumimoji="1" lang="ko-KR" altLang="en-US" sz="1000" dirty="0" smtClean="0">
                <a:latin typeface="Arial" panose="020B0604020202020204" pitchFamily="34" charset="0"/>
                <a:cs typeface="Arial" panose="020B0604020202020204" pitchFamily="34" charset="0"/>
              </a:rPr>
              <a:t>④</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App mode</a:t>
            </a:r>
          </a:p>
          <a:p>
            <a:pPr marL="185738" lvl="1" fontAlgn="base">
              <a:spcBef>
                <a:spcPct val="0"/>
              </a:spcBef>
              <a:spcAft>
                <a:spcPct val="0"/>
              </a:spcAft>
            </a:pPr>
            <a:r>
              <a:rPr kumimoji="1" lang="ko-KR" altLang="en-US" sz="1000" dirty="0" smtClean="0">
                <a:latin typeface="Arial" panose="020B0604020202020204" pitchFamily="34" charset="0"/>
                <a:cs typeface="Arial" panose="020B0604020202020204" pitchFamily="34" charset="0"/>
              </a:rPr>
              <a:t>⑤</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Volume Control</a:t>
            </a:r>
          </a:p>
          <a:p>
            <a:pPr marL="185738" lvl="1" fontAlgn="base">
              <a:spcBef>
                <a:spcPct val="0"/>
              </a:spcBef>
              <a:spcAft>
                <a:spcPct val="0"/>
              </a:spcAft>
            </a:pPr>
            <a:r>
              <a:rPr kumimoji="1" lang="ko-KR" altLang="en-US" sz="1000" dirty="0" smtClean="0">
                <a:latin typeface="Arial" panose="020B0604020202020204" pitchFamily="34" charset="0"/>
                <a:cs typeface="Arial" panose="020B0604020202020204" pitchFamily="34" charset="0"/>
              </a:rPr>
              <a:t>⑥</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Move Main screen</a:t>
            </a:r>
          </a:p>
          <a:p>
            <a:pPr marL="185738" lvl="1" fontAlgn="base">
              <a:spcBef>
                <a:spcPct val="0"/>
              </a:spcBef>
              <a:spcAft>
                <a:spcPct val="0"/>
              </a:spcAft>
            </a:pPr>
            <a:r>
              <a:rPr kumimoji="1" lang="ko-KR" altLang="en-US" sz="1000" dirty="0" smtClean="0">
                <a:latin typeface="Arial" panose="020B0604020202020204" pitchFamily="34" charset="0"/>
                <a:cs typeface="Arial" panose="020B0604020202020204" pitchFamily="34" charset="0"/>
              </a:rPr>
              <a:t>⑦</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Back </a:t>
            </a:r>
          </a:p>
          <a:p>
            <a:pPr marL="185738" lvl="1" fontAlgn="base">
              <a:spcBef>
                <a:spcPct val="0"/>
              </a:spcBef>
              <a:spcAft>
                <a:spcPct val="0"/>
              </a:spcAft>
            </a:pPr>
            <a:r>
              <a:rPr kumimoji="1" lang="ko-KR" altLang="en-US" sz="1000" dirty="0" smtClean="0">
                <a:latin typeface="Arial" panose="020B0604020202020204" pitchFamily="34" charset="0"/>
                <a:cs typeface="Arial" panose="020B0604020202020204" pitchFamily="34" charset="0"/>
              </a:rPr>
              <a:t>⑧</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Keyboard activation</a:t>
            </a:r>
          </a:p>
          <a:p>
            <a:pPr marL="185738" lvl="1" fontAlgn="base">
              <a:spcBef>
                <a:spcPct val="0"/>
              </a:spcBef>
              <a:spcAft>
                <a:spcPct val="0"/>
              </a:spcAft>
            </a:pPr>
            <a:r>
              <a:rPr kumimoji="1" lang="ko-KR" altLang="en-US" sz="1000" dirty="0" smtClean="0">
                <a:latin typeface="Arial" panose="020B0604020202020204" pitchFamily="34" charset="0"/>
                <a:ea typeface="+mj-ea"/>
                <a:cs typeface="Arial" panose="020B0604020202020204" pitchFamily="34" charset="0"/>
              </a:rPr>
              <a:t>⑨</a:t>
            </a:r>
            <a:r>
              <a:rPr kumimoji="1" lang="en-US" altLang="ko-KR" sz="1000" dirty="0" smtClean="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Motion mode</a:t>
            </a:r>
          </a:p>
        </p:txBody>
      </p:sp>
    </p:spTree>
    <p:extLst>
      <p:ext uri="{BB962C8B-B14F-4D97-AF65-F5344CB8AC3E}">
        <p14:creationId xmlns:p14="http://schemas.microsoft.com/office/powerpoint/2010/main" val="23292532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41</a:t>
            </a:fld>
            <a:endParaRPr lang="ko-KR" altLang="en-US"/>
          </a:p>
        </p:txBody>
      </p:sp>
      <p:sp>
        <p:nvSpPr>
          <p:cNvPr id="9" name="TextBox 8"/>
          <p:cNvSpPr txBox="1"/>
          <p:nvPr/>
        </p:nvSpPr>
        <p:spPr>
          <a:xfrm>
            <a:off x="475200" y="565555"/>
            <a:ext cx="6292176" cy="276999"/>
          </a:xfrm>
          <a:prstGeom prst="rect">
            <a:avLst/>
          </a:prstGeom>
          <a:noFill/>
        </p:spPr>
        <p:txBody>
          <a:bodyPr wrap="square" rtlCol="0">
            <a:spAutoFit/>
          </a:bodyPr>
          <a:lstStyle/>
          <a:p>
            <a:pPr indent="-271462"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3) Virtual key mode</a:t>
            </a:r>
            <a:endParaRPr kumimoji="1" lang="en-US" altLang="ko-KR" sz="1000" dirty="0">
              <a:latin typeface="Arial" panose="020B0604020202020204" pitchFamily="34" charset="0"/>
              <a:ea typeface="+mj-ea"/>
              <a:cs typeface="Arial" panose="020B0604020202020204" pitchFamily="34" charset="0"/>
            </a:endParaRPr>
          </a:p>
        </p:txBody>
      </p:sp>
      <p:sp>
        <p:nvSpPr>
          <p:cNvPr id="17" name="TextBox 16"/>
          <p:cNvSpPr txBox="1"/>
          <p:nvPr/>
        </p:nvSpPr>
        <p:spPr>
          <a:xfrm>
            <a:off x="3365958" y="1092765"/>
            <a:ext cx="3204005" cy="276999"/>
          </a:xfrm>
          <a:prstGeom prst="rect">
            <a:avLst/>
          </a:prstGeom>
          <a:noFill/>
        </p:spPr>
        <p:txBody>
          <a:bodyPr wrap="square" rtlCol="0">
            <a:spAutoFit/>
          </a:bodyPr>
          <a:lstStyle/>
          <a:p>
            <a:pPr marL="185738" lvl="1"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(1) Virtual key </a:t>
            </a:r>
            <a:r>
              <a:rPr kumimoji="1" lang="en-US" altLang="ko-KR" sz="1200" b="1" dirty="0" smtClean="0">
                <a:latin typeface="Arial" panose="020B0604020202020204" pitchFamily="34" charset="0"/>
                <a:ea typeface="+mj-ea"/>
                <a:cs typeface="Arial" panose="020B0604020202020204" pitchFamily="34" charset="0"/>
              </a:rPr>
              <a:t>Screen</a:t>
            </a:r>
            <a:endParaRPr kumimoji="1" lang="en-US" altLang="ko-KR" sz="1200" b="1" dirty="0">
              <a:latin typeface="Arial" panose="020B0604020202020204" pitchFamily="34" charset="0"/>
              <a:ea typeface="+mj-ea"/>
              <a:cs typeface="Arial" panose="020B0604020202020204" pitchFamily="34" charset="0"/>
            </a:endParaRPr>
          </a:p>
        </p:txBody>
      </p:sp>
      <p:sp>
        <p:nvSpPr>
          <p:cNvPr id="42" name="TextBox 41"/>
          <p:cNvSpPr txBox="1"/>
          <p:nvPr/>
        </p:nvSpPr>
        <p:spPr>
          <a:xfrm>
            <a:off x="475200" y="5123701"/>
            <a:ext cx="6292176" cy="276999"/>
          </a:xfrm>
          <a:prstGeom prst="rect">
            <a:avLst/>
          </a:prstGeom>
          <a:noFill/>
        </p:spPr>
        <p:txBody>
          <a:bodyPr wrap="square" rtlCol="0">
            <a:spAutoFit/>
          </a:bodyPr>
          <a:lstStyle/>
          <a:p>
            <a:pPr indent="-271462"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4) Camera mode</a:t>
            </a:r>
            <a:endParaRPr kumimoji="1" lang="en-US" altLang="ko-KR" sz="1000" dirty="0">
              <a:latin typeface="Arial" panose="020B0604020202020204" pitchFamily="34" charset="0"/>
              <a:ea typeface="+mj-ea"/>
              <a:cs typeface="Arial" panose="020B0604020202020204" pitchFamily="34" charset="0"/>
            </a:endParaRPr>
          </a:p>
        </p:txBody>
      </p:sp>
      <p:grpSp>
        <p:nvGrpSpPr>
          <p:cNvPr id="44" name="그룹 43"/>
          <p:cNvGrpSpPr/>
          <p:nvPr/>
        </p:nvGrpSpPr>
        <p:grpSpPr>
          <a:xfrm>
            <a:off x="636647" y="1047853"/>
            <a:ext cx="2404810" cy="3785404"/>
            <a:chOff x="1815727" y="1655675"/>
            <a:chExt cx="3226546" cy="5529943"/>
          </a:xfrm>
        </p:grpSpPr>
        <p:pic>
          <p:nvPicPr>
            <p:cNvPr id="45" name="그림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5727" y="1655675"/>
              <a:ext cx="3226546" cy="5529943"/>
            </a:xfrm>
            <a:prstGeom prst="rect">
              <a:avLst/>
            </a:prstGeom>
          </p:spPr>
        </p:pic>
        <p:sp>
          <p:nvSpPr>
            <p:cNvPr id="46" name="타원 45"/>
            <p:cNvSpPr/>
            <p:nvPr/>
          </p:nvSpPr>
          <p:spPr>
            <a:xfrm>
              <a:off x="3328166" y="1937169"/>
              <a:ext cx="180450" cy="18045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1</a:t>
              </a:r>
              <a:endParaRPr lang="ko-KR" altLang="en-US" sz="700" dirty="0">
                <a:latin typeface="+mn-ea"/>
              </a:endParaRPr>
            </a:p>
          </p:txBody>
        </p:sp>
        <p:sp>
          <p:nvSpPr>
            <p:cNvPr id="47" name="타원 46"/>
            <p:cNvSpPr/>
            <p:nvPr/>
          </p:nvSpPr>
          <p:spPr>
            <a:xfrm>
              <a:off x="2275321" y="5363798"/>
              <a:ext cx="180450" cy="18045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2</a:t>
              </a:r>
              <a:endParaRPr lang="ko-KR" altLang="en-US" sz="700" dirty="0">
                <a:latin typeface="+mn-ea"/>
              </a:endParaRPr>
            </a:p>
          </p:txBody>
        </p:sp>
        <p:sp>
          <p:nvSpPr>
            <p:cNvPr id="48" name="타원 47"/>
            <p:cNvSpPr/>
            <p:nvPr/>
          </p:nvSpPr>
          <p:spPr>
            <a:xfrm>
              <a:off x="3185153" y="5363798"/>
              <a:ext cx="180450" cy="18045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3</a:t>
              </a:r>
              <a:endParaRPr lang="ko-KR" altLang="en-US" sz="700" dirty="0">
                <a:latin typeface="+mn-ea"/>
              </a:endParaRPr>
            </a:p>
          </p:txBody>
        </p:sp>
        <p:sp>
          <p:nvSpPr>
            <p:cNvPr id="49" name="타원 48"/>
            <p:cNvSpPr/>
            <p:nvPr/>
          </p:nvSpPr>
          <p:spPr>
            <a:xfrm>
              <a:off x="4665833" y="5363798"/>
              <a:ext cx="180450" cy="18045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4</a:t>
              </a:r>
              <a:endParaRPr lang="ko-KR" altLang="en-US" sz="700" dirty="0">
                <a:latin typeface="+mn-ea"/>
              </a:endParaRPr>
            </a:p>
          </p:txBody>
        </p:sp>
        <p:sp>
          <p:nvSpPr>
            <p:cNvPr id="50" name="타원 49"/>
            <p:cNvSpPr/>
            <p:nvPr/>
          </p:nvSpPr>
          <p:spPr>
            <a:xfrm>
              <a:off x="2601055" y="5914783"/>
              <a:ext cx="180450" cy="18045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5</a:t>
              </a:r>
              <a:endParaRPr lang="ko-KR" altLang="en-US" sz="700" dirty="0">
                <a:latin typeface="+mn-ea"/>
              </a:endParaRPr>
            </a:p>
          </p:txBody>
        </p:sp>
        <p:sp>
          <p:nvSpPr>
            <p:cNvPr id="51" name="타원 50"/>
            <p:cNvSpPr/>
            <p:nvPr/>
          </p:nvSpPr>
          <p:spPr>
            <a:xfrm>
              <a:off x="2313007" y="6577795"/>
              <a:ext cx="180450" cy="18045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6</a:t>
              </a:r>
              <a:endParaRPr lang="ko-KR" altLang="en-US" sz="700" dirty="0">
                <a:latin typeface="+mn-ea"/>
              </a:endParaRPr>
            </a:p>
          </p:txBody>
        </p:sp>
        <p:sp>
          <p:nvSpPr>
            <p:cNvPr id="52" name="타원 51"/>
            <p:cNvSpPr/>
            <p:nvPr/>
          </p:nvSpPr>
          <p:spPr>
            <a:xfrm>
              <a:off x="3148177" y="6571047"/>
              <a:ext cx="180450" cy="18045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7</a:t>
              </a:r>
              <a:endParaRPr lang="ko-KR" altLang="en-US" sz="700" dirty="0">
                <a:latin typeface="+mn-ea"/>
              </a:endParaRPr>
            </a:p>
          </p:txBody>
        </p:sp>
        <p:sp>
          <p:nvSpPr>
            <p:cNvPr id="53" name="타원 52"/>
            <p:cNvSpPr/>
            <p:nvPr/>
          </p:nvSpPr>
          <p:spPr>
            <a:xfrm>
              <a:off x="3965620" y="6571047"/>
              <a:ext cx="180450" cy="18045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8</a:t>
              </a:r>
              <a:endParaRPr lang="ko-KR" altLang="en-US" sz="700" dirty="0">
                <a:latin typeface="+mn-ea"/>
              </a:endParaRPr>
            </a:p>
          </p:txBody>
        </p:sp>
        <p:sp>
          <p:nvSpPr>
            <p:cNvPr id="54" name="타원 53"/>
            <p:cNvSpPr/>
            <p:nvPr/>
          </p:nvSpPr>
          <p:spPr>
            <a:xfrm>
              <a:off x="4783063" y="6571047"/>
              <a:ext cx="180450" cy="18045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9</a:t>
              </a:r>
              <a:endParaRPr lang="ko-KR" altLang="en-US" sz="700" dirty="0">
                <a:latin typeface="+mn-ea"/>
              </a:endParaRPr>
            </a:p>
          </p:txBody>
        </p:sp>
      </p:grpSp>
      <p:grpSp>
        <p:nvGrpSpPr>
          <p:cNvPr id="55" name="그룹 54"/>
          <p:cNvGrpSpPr/>
          <p:nvPr/>
        </p:nvGrpSpPr>
        <p:grpSpPr>
          <a:xfrm>
            <a:off x="636648" y="5781513"/>
            <a:ext cx="2946762" cy="1794944"/>
            <a:chOff x="779711" y="2622677"/>
            <a:chExt cx="5298578" cy="2980450"/>
          </a:xfrm>
        </p:grpSpPr>
        <p:pic>
          <p:nvPicPr>
            <p:cNvPr id="56" name="그림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711" y="2622677"/>
              <a:ext cx="5298578" cy="2980450"/>
            </a:xfrm>
            <a:prstGeom prst="rect">
              <a:avLst/>
            </a:prstGeom>
          </p:spPr>
        </p:pic>
        <p:sp>
          <p:nvSpPr>
            <p:cNvPr id="57" name="타원 56"/>
            <p:cNvSpPr/>
            <p:nvPr/>
          </p:nvSpPr>
          <p:spPr>
            <a:xfrm>
              <a:off x="1221124" y="2710892"/>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1</a:t>
              </a:r>
              <a:endParaRPr lang="ko-KR" altLang="en-US" sz="700" dirty="0">
                <a:latin typeface="+mn-ea"/>
              </a:endParaRPr>
            </a:p>
          </p:txBody>
        </p:sp>
        <p:sp>
          <p:nvSpPr>
            <p:cNvPr id="58" name="타원 57"/>
            <p:cNvSpPr/>
            <p:nvPr/>
          </p:nvSpPr>
          <p:spPr>
            <a:xfrm>
              <a:off x="5213919" y="2725407"/>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2</a:t>
              </a:r>
              <a:endParaRPr lang="ko-KR" altLang="en-US" sz="700" dirty="0">
                <a:latin typeface="+mn-ea"/>
              </a:endParaRPr>
            </a:p>
          </p:txBody>
        </p:sp>
        <p:sp>
          <p:nvSpPr>
            <p:cNvPr id="59" name="타원 58"/>
            <p:cNvSpPr/>
            <p:nvPr/>
          </p:nvSpPr>
          <p:spPr>
            <a:xfrm>
              <a:off x="5213919" y="3335706"/>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3</a:t>
              </a:r>
              <a:endParaRPr lang="ko-KR" altLang="en-US" sz="700" dirty="0">
                <a:latin typeface="+mn-ea"/>
              </a:endParaRPr>
            </a:p>
          </p:txBody>
        </p:sp>
        <p:sp>
          <p:nvSpPr>
            <p:cNvPr id="60" name="타원 59"/>
            <p:cNvSpPr/>
            <p:nvPr/>
          </p:nvSpPr>
          <p:spPr>
            <a:xfrm>
              <a:off x="5213919" y="3921614"/>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4</a:t>
              </a:r>
              <a:endParaRPr lang="ko-KR" altLang="en-US" sz="700" dirty="0">
                <a:latin typeface="+mn-ea"/>
              </a:endParaRPr>
            </a:p>
          </p:txBody>
        </p:sp>
        <p:sp>
          <p:nvSpPr>
            <p:cNvPr id="61" name="타원 60"/>
            <p:cNvSpPr/>
            <p:nvPr/>
          </p:nvSpPr>
          <p:spPr>
            <a:xfrm>
              <a:off x="5354685" y="4776885"/>
              <a:ext cx="180450" cy="1804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700" dirty="0">
                  <a:latin typeface="+mn-ea"/>
                </a:rPr>
                <a:t>5</a:t>
              </a:r>
              <a:endParaRPr lang="ko-KR" altLang="en-US" sz="700" dirty="0">
                <a:latin typeface="+mn-ea"/>
              </a:endParaRPr>
            </a:p>
          </p:txBody>
        </p:sp>
      </p:grpSp>
      <p:sp>
        <p:nvSpPr>
          <p:cNvPr id="62" name="TextBox 61"/>
          <p:cNvSpPr txBox="1"/>
          <p:nvPr/>
        </p:nvSpPr>
        <p:spPr>
          <a:xfrm>
            <a:off x="3583410" y="5781513"/>
            <a:ext cx="3204005" cy="276999"/>
          </a:xfrm>
          <a:prstGeom prst="rect">
            <a:avLst/>
          </a:prstGeom>
          <a:noFill/>
        </p:spPr>
        <p:txBody>
          <a:bodyPr wrap="square" rtlCol="0">
            <a:spAutoFit/>
          </a:bodyPr>
          <a:lstStyle/>
          <a:p>
            <a:pPr marL="185738" lvl="1"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(1) Camera </a:t>
            </a:r>
            <a:r>
              <a:rPr kumimoji="1" lang="en-US" altLang="ko-KR" sz="1200" b="1" dirty="0" smtClean="0">
                <a:latin typeface="Arial" panose="020B0604020202020204" pitchFamily="34" charset="0"/>
                <a:ea typeface="+mj-ea"/>
                <a:cs typeface="Arial" panose="020B0604020202020204" pitchFamily="34" charset="0"/>
              </a:rPr>
              <a:t>Screen</a:t>
            </a:r>
            <a:endParaRPr kumimoji="1" lang="en-US" altLang="ko-KR" sz="1200" b="1" dirty="0">
              <a:latin typeface="Arial" panose="020B0604020202020204" pitchFamily="34" charset="0"/>
              <a:ea typeface="+mj-ea"/>
              <a:cs typeface="Arial" panose="020B0604020202020204" pitchFamily="34" charset="0"/>
            </a:endParaRPr>
          </a:p>
        </p:txBody>
      </p:sp>
      <p:sp>
        <p:nvSpPr>
          <p:cNvPr id="25" name="TextBox 24"/>
          <p:cNvSpPr txBox="1"/>
          <p:nvPr/>
        </p:nvSpPr>
        <p:spPr>
          <a:xfrm>
            <a:off x="3550500" y="1364067"/>
            <a:ext cx="3204005" cy="1477328"/>
          </a:xfrm>
          <a:prstGeom prst="rect">
            <a:avLst/>
          </a:prstGeom>
          <a:noFill/>
        </p:spPr>
        <p:txBody>
          <a:bodyPr wrap="square" rtlCol="0">
            <a:spAutoFit/>
          </a:bodyPr>
          <a:lstStyle/>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①  </a:t>
            </a:r>
            <a:r>
              <a:rPr kumimoji="1" lang="en-US" altLang="ko-KR" sz="1000" dirty="0">
                <a:latin typeface="Arial" panose="020B0604020202020204" pitchFamily="34" charset="0"/>
                <a:ea typeface="+mj-ea"/>
                <a:cs typeface="Arial" panose="020B0604020202020204" pitchFamily="34" charset="0"/>
              </a:rPr>
              <a:t>Remote button</a:t>
            </a:r>
          </a:p>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②  </a:t>
            </a:r>
            <a:r>
              <a:rPr kumimoji="1" lang="en-US" altLang="ko-KR" sz="1000" dirty="0">
                <a:latin typeface="Arial" panose="020B0604020202020204" pitchFamily="34" charset="0"/>
                <a:ea typeface="+mj-ea"/>
                <a:cs typeface="Arial" panose="020B0604020202020204" pitchFamily="34" charset="0"/>
              </a:rPr>
              <a:t>Virtual mouse mode</a:t>
            </a:r>
          </a:p>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③  </a:t>
            </a:r>
            <a:r>
              <a:rPr kumimoji="1" lang="en-US" altLang="ko-KR" sz="1000" dirty="0">
                <a:latin typeface="Arial" panose="020B0604020202020204" pitchFamily="34" charset="0"/>
                <a:ea typeface="+mj-ea"/>
                <a:cs typeface="Arial" panose="020B0604020202020204" pitchFamily="34" charset="0"/>
              </a:rPr>
              <a:t>Virtual touch mode</a:t>
            </a:r>
          </a:p>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④  </a:t>
            </a:r>
            <a:r>
              <a:rPr kumimoji="1" lang="en-US" altLang="ko-KR" sz="1000" dirty="0">
                <a:latin typeface="Arial" panose="020B0604020202020204" pitchFamily="34" charset="0"/>
                <a:ea typeface="+mj-ea"/>
                <a:cs typeface="Arial" panose="020B0604020202020204" pitchFamily="34" charset="0"/>
              </a:rPr>
              <a:t>App mode</a:t>
            </a:r>
          </a:p>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⑤  </a:t>
            </a:r>
            <a:r>
              <a:rPr kumimoji="1" lang="en-US" altLang="ko-KR" sz="1000" dirty="0">
                <a:latin typeface="Arial" panose="020B0604020202020204" pitchFamily="34" charset="0"/>
                <a:ea typeface="+mj-ea"/>
                <a:cs typeface="Arial" panose="020B0604020202020204" pitchFamily="34" charset="0"/>
              </a:rPr>
              <a:t>Volume Control</a:t>
            </a:r>
          </a:p>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⑥  </a:t>
            </a:r>
            <a:r>
              <a:rPr kumimoji="1" lang="en-US" altLang="ko-KR" sz="1000" dirty="0">
                <a:latin typeface="Arial" panose="020B0604020202020204" pitchFamily="34" charset="0"/>
                <a:ea typeface="+mj-ea"/>
                <a:cs typeface="Arial" panose="020B0604020202020204" pitchFamily="34" charset="0"/>
              </a:rPr>
              <a:t>Move Main screen</a:t>
            </a:r>
          </a:p>
          <a:p>
            <a:pPr marL="185738" lvl="1" fontAlgn="base">
              <a:spcBef>
                <a:spcPct val="0"/>
              </a:spcBef>
              <a:spcAft>
                <a:spcPct val="0"/>
              </a:spcAft>
            </a:pPr>
            <a:r>
              <a:rPr kumimoji="1" lang="en-US" altLang="ko-KR" sz="1000" dirty="0" smtClean="0">
                <a:latin typeface="Arial" panose="020B0604020202020204" pitchFamily="34" charset="0"/>
                <a:cs typeface="Arial" panose="020B0604020202020204" pitchFamily="34" charset="0"/>
              </a:rPr>
              <a:t>⑦  </a:t>
            </a:r>
            <a:r>
              <a:rPr kumimoji="1" lang="en-US" altLang="ko-KR" sz="1000" dirty="0">
                <a:latin typeface="Arial" panose="020B0604020202020204" pitchFamily="34" charset="0"/>
                <a:cs typeface="Arial" panose="020B0604020202020204" pitchFamily="34" charset="0"/>
              </a:rPr>
              <a:t>back </a:t>
            </a:r>
          </a:p>
          <a:p>
            <a:pPr marL="185738" lvl="1" fontAlgn="base">
              <a:spcBef>
                <a:spcPct val="0"/>
              </a:spcBef>
              <a:spcAft>
                <a:spcPct val="0"/>
              </a:spcAft>
            </a:pPr>
            <a:r>
              <a:rPr kumimoji="1" lang="en-US" altLang="ko-KR" sz="1000" dirty="0" smtClean="0">
                <a:latin typeface="Arial" panose="020B0604020202020204" pitchFamily="34" charset="0"/>
                <a:cs typeface="Arial" panose="020B0604020202020204" pitchFamily="34" charset="0"/>
              </a:rPr>
              <a:t>⑧  </a:t>
            </a:r>
            <a:r>
              <a:rPr kumimoji="1" lang="en-US" altLang="ko-KR" sz="1000" dirty="0">
                <a:latin typeface="Arial" panose="020B0604020202020204" pitchFamily="34" charset="0"/>
                <a:cs typeface="Arial" panose="020B0604020202020204" pitchFamily="34" charset="0"/>
              </a:rPr>
              <a:t>Keyboard activation</a:t>
            </a:r>
          </a:p>
          <a:p>
            <a:pPr marL="185738" lvl="1" fontAlgn="base">
              <a:spcBef>
                <a:spcPct val="0"/>
              </a:spcBef>
              <a:spcAft>
                <a:spcPct val="0"/>
              </a:spcAft>
            </a:pPr>
            <a:r>
              <a:rPr kumimoji="1" lang="en-US" altLang="ko-KR" sz="1000" dirty="0" smtClean="0">
                <a:latin typeface="Arial" panose="020B0604020202020204" pitchFamily="34" charset="0"/>
                <a:cs typeface="Arial" panose="020B0604020202020204" pitchFamily="34" charset="0"/>
              </a:rPr>
              <a:t>⑨  </a:t>
            </a:r>
            <a:r>
              <a:rPr kumimoji="1" lang="en-US" altLang="ko-KR" sz="1000" dirty="0">
                <a:latin typeface="Arial" panose="020B0604020202020204" pitchFamily="34" charset="0"/>
                <a:cs typeface="Arial" panose="020B0604020202020204" pitchFamily="34" charset="0"/>
              </a:rPr>
              <a:t>Haptic mode</a:t>
            </a:r>
            <a:endParaRPr kumimoji="1" lang="en-US" altLang="ko-KR" sz="1000" dirty="0">
              <a:latin typeface="Arial" panose="020B0604020202020204" pitchFamily="34" charset="0"/>
              <a:ea typeface="+mj-ea"/>
              <a:cs typeface="Arial" panose="020B0604020202020204" pitchFamily="34" charset="0"/>
            </a:endParaRPr>
          </a:p>
        </p:txBody>
      </p:sp>
      <p:sp>
        <p:nvSpPr>
          <p:cNvPr id="26" name="TextBox 25"/>
          <p:cNvSpPr txBox="1"/>
          <p:nvPr/>
        </p:nvSpPr>
        <p:spPr>
          <a:xfrm>
            <a:off x="3574701" y="6045807"/>
            <a:ext cx="3204005" cy="861774"/>
          </a:xfrm>
          <a:prstGeom prst="rect">
            <a:avLst/>
          </a:prstGeom>
          <a:noFill/>
        </p:spPr>
        <p:txBody>
          <a:bodyPr wrap="square" rtlCol="0">
            <a:spAutoFit/>
          </a:bodyPr>
          <a:lstStyle/>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①  </a:t>
            </a:r>
            <a:r>
              <a:rPr kumimoji="1" lang="en-US" altLang="ko-KR" sz="1000" dirty="0">
                <a:latin typeface="Arial" panose="020B0604020202020204" pitchFamily="34" charset="0"/>
                <a:ea typeface="+mj-ea"/>
                <a:cs typeface="Arial" panose="020B0604020202020204" pitchFamily="34" charset="0"/>
              </a:rPr>
              <a:t>Zoom state</a:t>
            </a:r>
          </a:p>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②  </a:t>
            </a:r>
            <a:r>
              <a:rPr kumimoji="1" lang="en-US" altLang="ko-KR" sz="1000" dirty="0">
                <a:latin typeface="Arial" panose="020B0604020202020204" pitchFamily="34" charset="0"/>
                <a:ea typeface="+mj-ea"/>
                <a:cs typeface="Arial" panose="020B0604020202020204" pitchFamily="34" charset="0"/>
              </a:rPr>
              <a:t>Mic Mute</a:t>
            </a:r>
          </a:p>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③  </a:t>
            </a:r>
            <a:r>
              <a:rPr kumimoji="1" lang="en-US" altLang="ko-KR" sz="1000" dirty="0">
                <a:latin typeface="Arial" panose="020B0604020202020204" pitchFamily="34" charset="0"/>
                <a:ea typeface="+mj-ea"/>
                <a:cs typeface="Arial" panose="020B0604020202020204" pitchFamily="34" charset="0"/>
              </a:rPr>
              <a:t>Flash</a:t>
            </a:r>
          </a:p>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④  </a:t>
            </a:r>
            <a:r>
              <a:rPr kumimoji="1" lang="en-US" altLang="ko-KR" sz="1000" dirty="0">
                <a:latin typeface="Arial" panose="020B0604020202020204" pitchFamily="34" charset="0"/>
                <a:ea typeface="+mj-ea"/>
                <a:cs typeface="Arial" panose="020B0604020202020204" pitchFamily="34" charset="0"/>
              </a:rPr>
              <a:t>Front/Back Camera selection</a:t>
            </a:r>
          </a:p>
          <a:p>
            <a:pPr marL="185738" lvl="1" fontAlgn="base">
              <a:spcBef>
                <a:spcPct val="0"/>
              </a:spcBef>
              <a:spcAft>
                <a:spcPct val="0"/>
              </a:spcAft>
            </a:pPr>
            <a:r>
              <a:rPr kumimoji="1" lang="en-US" altLang="ko-KR" sz="1000" dirty="0" smtClean="0">
                <a:latin typeface="Arial" panose="020B0604020202020204" pitchFamily="34" charset="0"/>
                <a:ea typeface="+mj-ea"/>
                <a:cs typeface="Arial" panose="020B0604020202020204" pitchFamily="34" charset="0"/>
              </a:rPr>
              <a:t>⑤  </a:t>
            </a:r>
            <a:r>
              <a:rPr kumimoji="1" lang="en-US" altLang="ko-KR" sz="1000" dirty="0">
                <a:latin typeface="Arial" panose="020B0604020202020204" pitchFamily="34" charset="0"/>
                <a:ea typeface="+mj-ea"/>
                <a:cs typeface="Arial" panose="020B0604020202020204" pitchFamily="34" charset="0"/>
              </a:rPr>
              <a:t>Shutter</a:t>
            </a:r>
          </a:p>
        </p:txBody>
      </p:sp>
    </p:spTree>
    <p:extLst>
      <p:ext uri="{BB962C8B-B14F-4D97-AF65-F5344CB8AC3E}">
        <p14:creationId xmlns:p14="http://schemas.microsoft.com/office/powerpoint/2010/main" val="32205966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42</a:t>
            </a:fld>
            <a:endParaRPr lang="ko-KR" altLang="en-US"/>
          </a:p>
        </p:txBody>
      </p:sp>
      <p:sp>
        <p:nvSpPr>
          <p:cNvPr id="17" name="TextBox 16"/>
          <p:cNvSpPr txBox="1"/>
          <p:nvPr/>
        </p:nvSpPr>
        <p:spPr>
          <a:xfrm>
            <a:off x="475200" y="4771143"/>
            <a:ext cx="6292176" cy="923330"/>
          </a:xfrm>
          <a:prstGeom prst="rect">
            <a:avLst/>
          </a:prstGeom>
          <a:noFill/>
        </p:spPr>
        <p:txBody>
          <a:bodyPr wrap="square" rtlCol="0">
            <a:spAutoFit/>
          </a:bodyPr>
          <a:lstStyle/>
          <a:p>
            <a:pPr indent="-271462"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1) Notebook setting</a:t>
            </a:r>
          </a:p>
          <a:p>
            <a:pPr marL="185738" lvl="1" fontAlgn="base">
              <a:spcBef>
                <a:spcPct val="0"/>
              </a:spcBef>
              <a:spcAft>
                <a:spcPct val="0"/>
              </a:spcAft>
            </a:pPr>
            <a:r>
              <a:rPr kumimoji="1" lang="en-US" altLang="ko-KR" sz="1200" dirty="0">
                <a:latin typeface="Arial" panose="020B0604020202020204" pitchFamily="34" charset="0"/>
                <a:ea typeface="+mj-ea"/>
                <a:cs typeface="Arial" panose="020B0604020202020204" pitchFamily="34" charset="0"/>
              </a:rPr>
              <a:t> </a:t>
            </a:r>
            <a:r>
              <a:rPr kumimoji="1" lang="en-US" altLang="ko-KR" sz="1000" dirty="0">
                <a:latin typeface="Arial" panose="020B0604020202020204" pitchFamily="34" charset="0"/>
                <a:ea typeface="+mj-ea"/>
                <a:cs typeface="Arial" panose="020B0604020202020204" pitchFamily="34" charset="0"/>
              </a:rPr>
              <a:t>  (1) Download and install </a:t>
            </a:r>
            <a:r>
              <a:rPr kumimoji="1" lang="en-US" altLang="ko-KR" sz="1000" dirty="0" err="1">
                <a:latin typeface="Arial" panose="020B0604020202020204" pitchFamily="34" charset="0"/>
                <a:ea typeface="+mj-ea"/>
                <a:cs typeface="Arial" panose="020B0604020202020204" pitchFamily="34" charset="0"/>
              </a:rPr>
              <a:t>EShare</a:t>
            </a:r>
            <a:r>
              <a:rPr kumimoji="1" lang="en-US" altLang="ko-KR" sz="1000" dirty="0">
                <a:latin typeface="Arial" panose="020B0604020202020204" pitchFamily="34" charset="0"/>
                <a:ea typeface="+mj-ea"/>
                <a:cs typeface="Arial" panose="020B0604020202020204" pitchFamily="34" charset="0"/>
              </a:rPr>
              <a:t> Client.exe</a:t>
            </a:r>
          </a:p>
          <a:p>
            <a:pPr marL="185738" lvl="1"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   (2) Execute </a:t>
            </a:r>
            <a:r>
              <a:rPr kumimoji="1" lang="en-US" altLang="ko-KR" sz="1000" dirty="0" err="1">
                <a:latin typeface="Arial" panose="020B0604020202020204" pitchFamily="34" charset="0"/>
                <a:ea typeface="+mj-ea"/>
                <a:cs typeface="Arial" panose="020B0604020202020204" pitchFamily="34" charset="0"/>
              </a:rPr>
              <a:t>EShare</a:t>
            </a:r>
            <a:r>
              <a:rPr kumimoji="1" lang="en-US" altLang="ko-KR" sz="1000" dirty="0">
                <a:latin typeface="Arial" panose="020B0604020202020204" pitchFamily="34" charset="0"/>
                <a:ea typeface="+mj-ea"/>
                <a:cs typeface="Arial" panose="020B0604020202020204" pitchFamily="34" charset="0"/>
              </a:rPr>
              <a:t> Client.exe</a:t>
            </a:r>
          </a:p>
          <a:p>
            <a:pPr marL="185738" lvl="1"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   (3) Share Notebook screen</a:t>
            </a:r>
          </a:p>
          <a:p>
            <a:pPr marL="185738" lvl="1"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   (4) Allows you to control your notebook screen with an interactive LED/LCD</a:t>
            </a:r>
          </a:p>
        </p:txBody>
      </p:sp>
      <p:pic>
        <p:nvPicPr>
          <p:cNvPr id="2" name="그림 1">
            <a:extLst>
              <a:ext uri="{FF2B5EF4-FFF2-40B4-BE49-F238E27FC236}">
                <a16:creationId xmlns:a16="http://schemas.microsoft.com/office/drawing/2014/main" xmlns="" id="{1645E6BB-D771-48EF-B87C-4E08FA8232F3}"/>
              </a:ext>
            </a:extLst>
          </p:cNvPr>
          <p:cNvPicPr>
            <a:picLocks noChangeAspect="1"/>
          </p:cNvPicPr>
          <p:nvPr/>
        </p:nvPicPr>
        <p:blipFill>
          <a:blip r:embed="rId2" cstate="print"/>
          <a:stretch>
            <a:fillRect/>
          </a:stretch>
        </p:blipFill>
        <p:spPr>
          <a:xfrm>
            <a:off x="682616" y="6083515"/>
            <a:ext cx="3657600" cy="2924175"/>
          </a:xfrm>
          <a:prstGeom prst="rect">
            <a:avLst/>
          </a:prstGeom>
        </p:spPr>
      </p:pic>
      <p:pic>
        <p:nvPicPr>
          <p:cNvPr id="12" name="그림 11">
            <a:extLst>
              <a:ext uri="{FF2B5EF4-FFF2-40B4-BE49-F238E27FC236}">
                <a16:creationId xmlns:a16="http://schemas.microsoft.com/office/drawing/2014/main" xmlns="" id="{826B6296-BA5C-4B91-8EEF-DCBCAE912E61}"/>
              </a:ext>
            </a:extLst>
          </p:cNvPr>
          <p:cNvPicPr>
            <a:picLocks noChangeAspect="1"/>
          </p:cNvPicPr>
          <p:nvPr/>
        </p:nvPicPr>
        <p:blipFill>
          <a:blip r:embed="rId3" cstate="print"/>
          <a:stretch>
            <a:fillRect/>
          </a:stretch>
        </p:blipFill>
        <p:spPr>
          <a:xfrm>
            <a:off x="5486617" y="4861412"/>
            <a:ext cx="735013" cy="742791"/>
          </a:xfrm>
          <a:prstGeom prst="rect">
            <a:avLst/>
          </a:prstGeom>
        </p:spPr>
      </p:pic>
      <p:sp>
        <p:nvSpPr>
          <p:cNvPr id="10" name="TextBox 9"/>
          <p:cNvSpPr txBox="1"/>
          <p:nvPr/>
        </p:nvSpPr>
        <p:spPr>
          <a:xfrm>
            <a:off x="475200" y="561128"/>
            <a:ext cx="6292176" cy="738664"/>
          </a:xfrm>
          <a:prstGeom prst="rect">
            <a:avLst/>
          </a:prstGeom>
          <a:noFill/>
        </p:spPr>
        <p:txBody>
          <a:bodyPr wrap="square" rtlCol="0">
            <a:spAutoFit/>
          </a:bodyPr>
          <a:lstStyle/>
          <a:p>
            <a:pPr indent="-271462" fontAlgn="base">
              <a:spcBef>
                <a:spcPct val="0"/>
              </a:spcBef>
              <a:spcAft>
                <a:spcPct val="0"/>
              </a:spcAft>
            </a:pPr>
            <a:r>
              <a:rPr kumimoji="1" lang="en-US" altLang="ko-KR" sz="1200" b="1" dirty="0" smtClean="0">
                <a:latin typeface="Arial" panose="020B0604020202020204" pitchFamily="34" charset="0"/>
                <a:ea typeface="+mj-ea"/>
                <a:cs typeface="Arial" panose="020B0604020202020204" pitchFamily="34" charset="0"/>
              </a:rPr>
              <a:t> </a:t>
            </a:r>
            <a:r>
              <a:rPr kumimoji="1" lang="en-US" altLang="ko-KR" sz="1200" b="1" dirty="0" err="1">
                <a:latin typeface="Arial" panose="020B0604020202020204" pitchFamily="34" charset="0"/>
                <a:ea typeface="+mj-ea"/>
                <a:cs typeface="Arial" panose="020B0604020202020204" pitchFamily="34" charset="0"/>
              </a:rPr>
              <a:t>Eshare</a:t>
            </a:r>
            <a:r>
              <a:rPr kumimoji="1" lang="en-US" altLang="ko-KR" sz="1200" b="1" dirty="0">
                <a:latin typeface="Arial" panose="020B0604020202020204" pitchFamily="34" charset="0"/>
                <a:ea typeface="+mj-ea"/>
                <a:cs typeface="Arial" panose="020B0604020202020204" pitchFamily="34" charset="0"/>
              </a:rPr>
              <a:t>-PC users</a:t>
            </a:r>
            <a:endParaRPr kumimoji="1" lang="en-US" altLang="ko-KR" sz="1000" dirty="0">
              <a:latin typeface="Arial" panose="020B0604020202020204" pitchFamily="34" charset="0"/>
              <a:ea typeface="+mj-ea"/>
              <a:cs typeface="Arial" panose="020B0604020202020204" pitchFamily="34" charset="0"/>
            </a:endParaRPr>
          </a:p>
          <a:p>
            <a:pPr marL="185738" lvl="1"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 - Precondition(To interwork, the devices should be in the same network)</a:t>
            </a:r>
          </a:p>
          <a:p>
            <a:pPr marL="185738" lvl="1"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 - Download the OS executable file from the following site.</a:t>
            </a:r>
          </a:p>
          <a:p>
            <a:pPr marL="185738" lvl="1"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    http://d.eshare.tech</a:t>
            </a: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616" y="1427501"/>
            <a:ext cx="4804001" cy="2814558"/>
          </a:xfrm>
          <a:prstGeom prst="rect">
            <a:avLst/>
          </a:prstGeom>
        </p:spPr>
      </p:pic>
    </p:spTree>
    <p:extLst>
      <p:ext uri="{BB962C8B-B14F-4D97-AF65-F5344CB8AC3E}">
        <p14:creationId xmlns:p14="http://schemas.microsoft.com/office/powerpoint/2010/main" val="32646933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43</a:t>
            </a:fld>
            <a:endParaRPr lang="ko-KR" altLang="en-US"/>
          </a:p>
        </p:txBody>
      </p:sp>
      <p:graphicFrame>
        <p:nvGraphicFramePr>
          <p:cNvPr id="5" name="표 4"/>
          <p:cNvGraphicFramePr>
            <a:graphicFrameLocks noGrp="1"/>
          </p:cNvGraphicFramePr>
          <p:nvPr>
            <p:extLst>
              <p:ext uri="{D42A27DB-BD31-4B8C-83A1-F6EECF244321}">
                <p14:modId xmlns:p14="http://schemas.microsoft.com/office/powerpoint/2010/main" val="3512931944"/>
              </p:ext>
            </p:extLst>
          </p:nvPr>
        </p:nvGraphicFramePr>
        <p:xfrm>
          <a:off x="737094" y="5363598"/>
          <a:ext cx="5134332" cy="2621280"/>
        </p:xfrm>
        <a:graphic>
          <a:graphicData uri="http://schemas.openxmlformats.org/drawingml/2006/table">
            <a:tbl>
              <a:tblPr>
                <a:tableStyleId>{073A0DAA-6AF3-43AB-8588-CEC1D06C72B9}</a:tableStyleId>
              </a:tblPr>
              <a:tblGrid>
                <a:gridCol w="370857">
                  <a:extLst>
                    <a:ext uri="{9D8B030D-6E8A-4147-A177-3AD203B41FA5}">
                      <a16:colId xmlns:a16="http://schemas.microsoft.com/office/drawing/2014/main" xmlns="" val="20000"/>
                    </a:ext>
                  </a:extLst>
                </a:gridCol>
                <a:gridCol w="1003590">
                  <a:extLst>
                    <a:ext uri="{9D8B030D-6E8A-4147-A177-3AD203B41FA5}">
                      <a16:colId xmlns:a16="http://schemas.microsoft.com/office/drawing/2014/main" xmlns="" val="20001"/>
                    </a:ext>
                  </a:extLst>
                </a:gridCol>
                <a:gridCol w="3759885">
                  <a:extLst>
                    <a:ext uri="{9D8B030D-6E8A-4147-A177-3AD203B41FA5}">
                      <a16:colId xmlns:a16="http://schemas.microsoft.com/office/drawing/2014/main" xmlns="" val="20002"/>
                    </a:ext>
                  </a:extLst>
                </a:gridCol>
              </a:tblGrid>
              <a:tr h="370840">
                <a:tc gridSpan="2">
                  <a:txBody>
                    <a:bodyPr/>
                    <a:lstStyle/>
                    <a:p>
                      <a:pPr latinLnBrk="1"/>
                      <a:r>
                        <a:rPr lang="en-US" altLang="ko-KR" sz="1200" dirty="0" smtClean="0">
                          <a:solidFill>
                            <a:schemeClr val="tx1"/>
                          </a:solidFill>
                          <a:latin typeface="Arial" panose="020B0604020202020204" pitchFamily="34" charset="0"/>
                          <a:cs typeface="Arial" panose="020B0604020202020204" pitchFamily="34" charset="0"/>
                        </a:rPr>
                        <a:t>Category</a:t>
                      </a:r>
                      <a:endParaRPr lang="ko-KR" altLang="en-US" sz="120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latinLnBrk="1"/>
                      <a:endParaRPr lang="ko-KR" altLang="en-US"/>
                    </a:p>
                  </a:txBody>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panose="020B0604020202020204" pitchFamily="34" charset="0"/>
                          <a:cs typeface="Arial" panose="020B0604020202020204" pitchFamily="34" charset="0"/>
                        </a:rPr>
                        <a:t>Description</a:t>
                      </a:r>
                      <a:endParaRPr lang="ko-KR" altLang="en-US" sz="12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0"/>
                  </a:ext>
                </a:extLst>
              </a:tr>
              <a:tr h="370840">
                <a:tc>
                  <a:txBody>
                    <a:bodyPr/>
                    <a:lstStyle/>
                    <a:p>
                      <a:pPr latinLnBrk="1"/>
                      <a:r>
                        <a:rPr lang="ko-KR" altLang="en-US" sz="1100" dirty="0">
                          <a:solidFill>
                            <a:schemeClr val="tx1"/>
                          </a:solidFill>
                          <a:latin typeface="Arial" panose="020B0604020202020204" pitchFamily="34" charset="0"/>
                          <a:cs typeface="Arial" panose="020B0604020202020204" pitchFamily="34" charset="0"/>
                        </a:rPr>
                        <a:t>①</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smtClean="0">
                          <a:solidFill>
                            <a:schemeClr val="tx1"/>
                          </a:solidFill>
                          <a:latin typeface="Arial" panose="020B0604020202020204" pitchFamily="34" charset="0"/>
                          <a:cs typeface="Arial" panose="020B0604020202020204" pitchFamily="34" charset="0"/>
                        </a:rPr>
                        <a:t>Memory clear</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smtClean="0">
                          <a:solidFill>
                            <a:schemeClr val="tx1"/>
                          </a:solidFill>
                          <a:latin typeface="Arial" panose="020B0604020202020204" pitchFamily="34" charset="0"/>
                          <a:cs typeface="Arial" panose="020B0604020202020204" pitchFamily="34" charset="0"/>
                        </a:rPr>
                        <a:t>Clear</a:t>
                      </a:r>
                      <a:r>
                        <a:rPr lang="en-US" altLang="ko-KR" sz="1000" baseline="0" dirty="0" smtClean="0">
                          <a:solidFill>
                            <a:schemeClr val="tx1"/>
                          </a:solidFill>
                          <a:latin typeface="Arial" panose="020B0604020202020204" pitchFamily="34" charset="0"/>
                          <a:cs typeface="Arial" panose="020B0604020202020204" pitchFamily="34" charset="0"/>
                        </a:rPr>
                        <a:t> unused processes.</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p>
                      <a:pPr latinLnBrk="1"/>
                      <a:r>
                        <a:rPr lang="ko-KR" altLang="en-US" sz="1100" dirty="0">
                          <a:solidFill>
                            <a:schemeClr val="tx1"/>
                          </a:solidFill>
                          <a:latin typeface="Arial" panose="020B0604020202020204" pitchFamily="34" charset="0"/>
                          <a:cs typeface="Arial" panose="020B0604020202020204" pitchFamily="34" charset="0"/>
                        </a:rPr>
                        <a:t>②</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smtClean="0">
                          <a:solidFill>
                            <a:schemeClr val="tx1"/>
                          </a:solidFill>
                          <a:latin typeface="Arial" panose="020B0604020202020204" pitchFamily="34" charset="0"/>
                          <a:cs typeface="Arial" panose="020B0604020202020204" pitchFamily="34" charset="0"/>
                        </a:rPr>
                        <a:t>Check</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smtClean="0">
                          <a:solidFill>
                            <a:schemeClr val="tx1"/>
                          </a:solidFill>
                          <a:latin typeface="Arial" panose="020B0604020202020204" pitchFamily="34" charset="0"/>
                          <a:cs typeface="Arial" panose="020B0604020202020204" pitchFamily="34" charset="0"/>
                        </a:rPr>
                        <a:t>Inspecting</a:t>
                      </a:r>
                      <a:r>
                        <a:rPr lang="en-US" altLang="ko-KR" sz="1000" baseline="0" dirty="0" smtClean="0">
                          <a:solidFill>
                            <a:schemeClr val="tx1"/>
                          </a:solidFill>
                          <a:latin typeface="Arial" panose="020B0604020202020204" pitchFamily="34" charset="0"/>
                          <a:cs typeface="Arial" panose="020B0604020202020204" pitchFamily="34" charset="0"/>
                        </a:rPr>
                        <a:t> the instrument, such as POS, Touch, Storage, Temperature, RTC status.</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0840">
                <a:tc>
                  <a:txBody>
                    <a:bodyPr/>
                    <a:lstStyle/>
                    <a:p>
                      <a:pPr latinLnBrk="1"/>
                      <a:r>
                        <a:rPr lang="ko-KR" altLang="en-US" sz="1100" dirty="0">
                          <a:solidFill>
                            <a:schemeClr val="tx1"/>
                          </a:solidFill>
                          <a:latin typeface="Arial" panose="020B0604020202020204" pitchFamily="34" charset="0"/>
                          <a:cs typeface="Arial" panose="020B0604020202020204" pitchFamily="34" charset="0"/>
                        </a:rPr>
                        <a:t>③</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smtClean="0">
                          <a:solidFill>
                            <a:schemeClr val="tx1"/>
                          </a:solidFill>
                          <a:latin typeface="Arial" panose="020B0604020202020204" pitchFamily="34" charset="0"/>
                          <a:cs typeface="Arial" panose="020B0604020202020204" pitchFamily="34" charset="0"/>
                        </a:rPr>
                        <a:t>A-Lock</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smtClean="0">
                          <a:solidFill>
                            <a:schemeClr val="tx1"/>
                          </a:solidFill>
                          <a:latin typeface="Arial" panose="020B0604020202020204" pitchFamily="34" charset="0"/>
                          <a:cs typeface="Arial" panose="020B0604020202020204" pitchFamily="34" charset="0"/>
                        </a:rPr>
                        <a:t>Password</a:t>
                      </a:r>
                      <a:r>
                        <a:rPr lang="en-US" altLang="ko-KR" sz="1000" baseline="0" dirty="0" smtClean="0">
                          <a:solidFill>
                            <a:schemeClr val="tx1"/>
                          </a:solidFill>
                          <a:latin typeface="Arial" panose="020B0604020202020204" pitchFamily="34" charset="0"/>
                          <a:cs typeface="Arial" panose="020B0604020202020204" pitchFamily="34" charset="0"/>
                        </a:rPr>
                        <a:t> lock the desired app</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70840">
                <a:tc>
                  <a:txBody>
                    <a:bodyPr/>
                    <a:lstStyle/>
                    <a:p>
                      <a:pPr latinLnBrk="1"/>
                      <a:r>
                        <a:rPr lang="ko-KR" altLang="en-US" sz="1100" dirty="0">
                          <a:solidFill>
                            <a:schemeClr val="tx1"/>
                          </a:solidFill>
                          <a:latin typeface="Arial" panose="020B0604020202020204" pitchFamily="34" charset="0"/>
                          <a:cs typeface="Arial" panose="020B0604020202020204" pitchFamily="34" charset="0"/>
                        </a:rPr>
                        <a:t>④</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smtClean="0">
                          <a:solidFill>
                            <a:schemeClr val="tx1"/>
                          </a:solidFill>
                          <a:latin typeface="Arial" panose="020B0604020202020204" pitchFamily="34" charset="0"/>
                          <a:cs typeface="Arial" panose="020B0604020202020204" pitchFamily="34" charset="0"/>
                        </a:rPr>
                        <a:t>S-Lock</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smtClean="0">
                          <a:solidFill>
                            <a:schemeClr val="tx1"/>
                          </a:solidFill>
                          <a:latin typeface="Arial" panose="020B0604020202020204" pitchFamily="34" charset="0"/>
                          <a:cs typeface="Arial" panose="020B0604020202020204" pitchFamily="34" charset="0"/>
                        </a:rPr>
                        <a:t>Screen</a:t>
                      </a:r>
                      <a:r>
                        <a:rPr lang="en-US" altLang="ko-KR" sz="1000" baseline="0" dirty="0" smtClean="0">
                          <a:solidFill>
                            <a:schemeClr val="tx1"/>
                          </a:solidFill>
                          <a:latin typeface="Arial" panose="020B0604020202020204" pitchFamily="34" charset="0"/>
                          <a:cs typeface="Arial" panose="020B0604020202020204" pitchFamily="34" charset="0"/>
                        </a:rPr>
                        <a:t> Lock setting (password, pattern, slide)</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70840">
                <a:tc>
                  <a:txBody>
                    <a:bodyPr/>
                    <a:lstStyle/>
                    <a:p>
                      <a:pPr latinLnBrk="1"/>
                      <a:r>
                        <a:rPr lang="ko-KR" altLang="en-US" sz="1100" dirty="0" smtClean="0">
                          <a:solidFill>
                            <a:schemeClr val="tx1"/>
                          </a:solidFill>
                          <a:latin typeface="Arial" panose="020B0604020202020204" pitchFamily="34" charset="0"/>
                          <a:cs typeface="Arial" panose="020B0604020202020204" pitchFamily="34" charset="0"/>
                        </a:rPr>
                        <a:t>⑤</a:t>
                      </a:r>
                      <a:endParaRPr lang="ko-KR" altLang="en-US" sz="110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smtClean="0">
                          <a:solidFill>
                            <a:schemeClr val="tx1"/>
                          </a:solidFill>
                          <a:latin typeface="Arial" panose="020B0604020202020204" pitchFamily="34" charset="0"/>
                          <a:cs typeface="Arial" panose="020B0604020202020204" pitchFamily="34" charset="0"/>
                        </a:rPr>
                        <a:t>Show </a:t>
                      </a:r>
                      <a:r>
                        <a:rPr lang="en-US" altLang="ko-KR" sz="1000" dirty="0" err="1" smtClean="0">
                          <a:solidFill>
                            <a:schemeClr val="tx1"/>
                          </a:solidFill>
                          <a:latin typeface="Arial" panose="020B0604020202020204" pitchFamily="34" charset="0"/>
                          <a:cs typeface="Arial" panose="020B0604020202020204" pitchFamily="34" charset="0"/>
                        </a:rPr>
                        <a:t>floatball</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smtClean="0">
                          <a:solidFill>
                            <a:schemeClr val="tx1"/>
                          </a:solidFill>
                          <a:latin typeface="Arial" panose="020B0604020202020204" pitchFamily="34" charset="0"/>
                          <a:cs typeface="Arial" panose="020B0604020202020204" pitchFamily="34" charset="0"/>
                        </a:rPr>
                        <a:t>Show floating</a:t>
                      </a:r>
                      <a:r>
                        <a:rPr lang="en-US" altLang="ko-KR" sz="1000" baseline="0" dirty="0" smtClean="0">
                          <a:solidFill>
                            <a:schemeClr val="tx1"/>
                          </a:solidFill>
                          <a:latin typeface="Arial" panose="020B0604020202020204" pitchFamily="34" charset="0"/>
                          <a:cs typeface="Arial" panose="020B0604020202020204" pitchFamily="34" charset="0"/>
                        </a:rPr>
                        <a:t> menu</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latinLnBrk="1"/>
                      <a:r>
                        <a:rPr lang="ko-KR" altLang="en-US" sz="1100" dirty="0" smtClean="0">
                          <a:solidFill>
                            <a:schemeClr val="tx1"/>
                          </a:solidFill>
                          <a:latin typeface="Arial" panose="020B0604020202020204" pitchFamily="34" charset="0"/>
                          <a:cs typeface="Arial" panose="020B0604020202020204" pitchFamily="34" charset="0"/>
                        </a:rPr>
                        <a:t>⑥</a:t>
                      </a:r>
                      <a:endParaRPr lang="ko-KR" altLang="en-US" sz="110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r>
                        <a:rPr lang="en-US" altLang="ko-KR" sz="1000" dirty="0" smtClean="0">
                          <a:solidFill>
                            <a:schemeClr val="tx1"/>
                          </a:solidFill>
                          <a:latin typeface="Arial" panose="020B0604020202020204" pitchFamily="34" charset="0"/>
                          <a:cs typeface="Arial" panose="020B0604020202020204" pitchFamily="34" charset="0"/>
                        </a:rPr>
                        <a:t>Hide </a:t>
                      </a:r>
                      <a:r>
                        <a:rPr lang="en-US" altLang="ko-KR" sz="1000" dirty="0" err="1" smtClean="0">
                          <a:solidFill>
                            <a:schemeClr val="tx1"/>
                          </a:solidFill>
                          <a:latin typeface="Arial" panose="020B0604020202020204" pitchFamily="34" charset="0"/>
                          <a:cs typeface="Arial" panose="020B0604020202020204" pitchFamily="34" charset="0"/>
                        </a:rPr>
                        <a:t>Floatball</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lang="en-US" altLang="ko-KR" sz="1000" dirty="0" smtClean="0">
                          <a:solidFill>
                            <a:schemeClr val="tx1"/>
                          </a:solidFill>
                          <a:latin typeface="Arial" panose="020B0604020202020204" pitchFamily="34" charset="0"/>
                          <a:cs typeface="Arial" panose="020B0604020202020204" pitchFamily="34" charset="0"/>
                        </a:rPr>
                        <a:t>Hide</a:t>
                      </a:r>
                      <a:r>
                        <a:rPr lang="en-US" altLang="ko-KR" sz="1000" baseline="0" dirty="0" smtClean="0">
                          <a:solidFill>
                            <a:schemeClr val="tx1"/>
                          </a:solidFill>
                          <a:latin typeface="Arial" panose="020B0604020202020204" pitchFamily="34" charset="0"/>
                          <a:cs typeface="Arial" panose="020B0604020202020204" pitchFamily="34" charset="0"/>
                        </a:rPr>
                        <a:t> floating menu</a:t>
                      </a:r>
                      <a:endParaRPr lang="ko-KR" altLang="en-US" sz="10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직사각형 6"/>
          <p:cNvSpPr/>
          <p:nvPr/>
        </p:nvSpPr>
        <p:spPr>
          <a:xfrm>
            <a:off x="475200" y="565200"/>
            <a:ext cx="6034453" cy="923330"/>
          </a:xfrm>
          <a:prstGeom prst="rect">
            <a:avLst/>
          </a:prstGeom>
        </p:spPr>
        <p:txBody>
          <a:bodyPr wrap="square">
            <a:spAutoFit/>
          </a:bodyPr>
          <a:lstStyle/>
          <a:p>
            <a:pPr indent="-271462" fontAlgn="base">
              <a:lnSpc>
                <a:spcPct val="150000"/>
              </a:lnSpc>
              <a:spcBef>
                <a:spcPct val="0"/>
              </a:spcBef>
              <a:spcAft>
                <a:spcPct val="0"/>
              </a:spcAft>
            </a:pPr>
            <a:r>
              <a:rPr kumimoji="1" lang="en-US" altLang="ko-KR" sz="1200" b="1" dirty="0" smtClean="0">
                <a:latin typeface="Arial" panose="020B0604020202020204" pitchFamily="34" charset="0"/>
                <a:cs typeface="Arial" panose="020B0604020202020204" pitchFamily="34" charset="0"/>
              </a:rPr>
              <a:t>5.7.2 Helper</a:t>
            </a:r>
          </a:p>
          <a:p>
            <a:pPr marL="642938" lvl="2" fontAlgn="base">
              <a:lnSpc>
                <a:spcPct val="150000"/>
              </a:lnSpc>
              <a:spcBef>
                <a:spcPct val="0"/>
              </a:spcBef>
              <a:spcAft>
                <a:spcPct val="0"/>
              </a:spcAft>
            </a:pPr>
            <a:endParaRPr kumimoji="1" lang="en-US" altLang="ko-KR" sz="1200" b="1" dirty="0" smtClean="0">
              <a:latin typeface="Arial" panose="020B0604020202020204" pitchFamily="34" charset="0"/>
              <a:cs typeface="Arial" panose="020B0604020202020204" pitchFamily="34" charset="0"/>
            </a:endParaRPr>
          </a:p>
          <a:p>
            <a:pPr marL="185738" lvl="1" fontAlgn="base">
              <a:lnSpc>
                <a:spcPct val="150000"/>
              </a:lnSpc>
              <a:spcBef>
                <a:spcPct val="0"/>
              </a:spcBef>
              <a:spcAft>
                <a:spcPct val="0"/>
              </a:spcAft>
            </a:pPr>
            <a:endParaRPr kumimoji="1" lang="en-US" altLang="ko-KR" sz="1200" b="1" dirty="0" smtClean="0">
              <a:latin typeface="Arial" panose="020B0604020202020204" pitchFamily="34" charset="0"/>
              <a:cs typeface="Arial" panose="020B0604020202020204" pitchFamily="34" charset="0"/>
            </a:endParaRPr>
          </a:p>
        </p:txBody>
      </p:sp>
      <p:pic>
        <p:nvPicPr>
          <p:cNvPr id="2050" name="Picture 2" descr="C:\Users\SA001\Desktop\Screenshot_20190124-132727.png"/>
          <p:cNvPicPr>
            <a:picLocks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19397" y="1488530"/>
            <a:ext cx="4999512" cy="2952841"/>
          </a:xfrm>
          <a:prstGeom prst="rect">
            <a:avLst/>
          </a:prstGeom>
          <a:noFill/>
          <a:extLst>
            <a:ext uri="{909E8E84-426E-40DD-AFC4-6F175D3DCCD1}">
              <a14:hiddenFill xmlns:a14="http://schemas.microsoft.com/office/drawing/2010/main">
                <a:solidFill>
                  <a:srgbClr val="FFFFFF"/>
                </a:solidFill>
              </a14:hiddenFill>
            </a:ext>
          </a:extLst>
        </p:spPr>
      </p:pic>
      <p:sp>
        <p:nvSpPr>
          <p:cNvPr id="6" name="타원 5"/>
          <p:cNvSpPr/>
          <p:nvPr/>
        </p:nvSpPr>
        <p:spPr>
          <a:xfrm>
            <a:off x="4045241" y="3592603"/>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atin typeface="맑은 고딕" pitchFamily="50" charset="-127"/>
                <a:ea typeface="맑은 고딕" pitchFamily="50" charset="-127"/>
              </a:rPr>
              <a:t>6</a:t>
            </a:r>
            <a:endParaRPr lang="ko-KR" altLang="en-US" dirty="0">
              <a:latin typeface="맑은 고딕" pitchFamily="50" charset="-127"/>
              <a:ea typeface="맑은 고딕" pitchFamily="50" charset="-127"/>
            </a:endParaRPr>
          </a:p>
        </p:txBody>
      </p:sp>
      <p:sp>
        <p:nvSpPr>
          <p:cNvPr id="8" name="타원 7"/>
          <p:cNvSpPr/>
          <p:nvPr/>
        </p:nvSpPr>
        <p:spPr>
          <a:xfrm>
            <a:off x="3209630" y="3592603"/>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atin typeface="맑은 고딕" pitchFamily="50" charset="-127"/>
                <a:ea typeface="맑은 고딕" pitchFamily="50" charset="-127"/>
              </a:rPr>
              <a:t>5</a:t>
            </a:r>
            <a:endParaRPr lang="ko-KR" altLang="en-US" dirty="0">
              <a:latin typeface="맑은 고딕" pitchFamily="50" charset="-127"/>
              <a:ea typeface="맑은 고딕" pitchFamily="50" charset="-127"/>
            </a:endParaRPr>
          </a:p>
        </p:txBody>
      </p:sp>
      <p:sp>
        <p:nvSpPr>
          <p:cNvPr id="9" name="타원 8"/>
          <p:cNvSpPr/>
          <p:nvPr/>
        </p:nvSpPr>
        <p:spPr>
          <a:xfrm>
            <a:off x="2370085" y="3592603"/>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atin typeface="맑은 고딕" pitchFamily="50" charset="-127"/>
                <a:ea typeface="맑은 고딕" pitchFamily="50" charset="-127"/>
              </a:rPr>
              <a:t>4</a:t>
            </a:r>
            <a:endParaRPr lang="ko-KR" altLang="en-US" dirty="0">
              <a:latin typeface="맑은 고딕" pitchFamily="50" charset="-127"/>
              <a:ea typeface="맑은 고딕" pitchFamily="50" charset="-127"/>
            </a:endParaRPr>
          </a:p>
        </p:txBody>
      </p:sp>
      <p:sp>
        <p:nvSpPr>
          <p:cNvPr id="10" name="타원 9"/>
          <p:cNvSpPr/>
          <p:nvPr/>
        </p:nvSpPr>
        <p:spPr>
          <a:xfrm>
            <a:off x="4045241" y="2179744"/>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atin typeface="맑은 고딕" pitchFamily="50" charset="-127"/>
                <a:ea typeface="맑은 고딕" pitchFamily="50" charset="-127"/>
              </a:rPr>
              <a:t>3</a:t>
            </a:r>
            <a:endParaRPr lang="ko-KR" altLang="en-US" dirty="0">
              <a:latin typeface="맑은 고딕" pitchFamily="50" charset="-127"/>
              <a:ea typeface="맑은 고딕" pitchFamily="50" charset="-127"/>
            </a:endParaRPr>
          </a:p>
        </p:txBody>
      </p:sp>
      <p:sp>
        <p:nvSpPr>
          <p:cNvPr id="11" name="타원 10"/>
          <p:cNvSpPr/>
          <p:nvPr/>
        </p:nvSpPr>
        <p:spPr>
          <a:xfrm>
            <a:off x="3207784" y="2175756"/>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atin typeface="맑은 고딕" pitchFamily="50" charset="-127"/>
                <a:ea typeface="맑은 고딕" pitchFamily="50" charset="-127"/>
              </a:rPr>
              <a:t>2</a:t>
            </a:r>
            <a:endParaRPr lang="ko-KR" altLang="en-US" dirty="0">
              <a:latin typeface="맑은 고딕" pitchFamily="50" charset="-127"/>
              <a:ea typeface="맑은 고딕" pitchFamily="50" charset="-127"/>
            </a:endParaRPr>
          </a:p>
        </p:txBody>
      </p:sp>
      <p:sp>
        <p:nvSpPr>
          <p:cNvPr id="12" name="타원 11"/>
          <p:cNvSpPr/>
          <p:nvPr/>
        </p:nvSpPr>
        <p:spPr>
          <a:xfrm>
            <a:off x="2405573" y="2179744"/>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latin typeface="맑은 고딕" pitchFamily="50" charset="-127"/>
                <a:ea typeface="맑은 고딕" pitchFamily="50" charset="-127"/>
              </a:rPr>
              <a:t>1</a:t>
            </a:r>
            <a:endParaRPr lang="ko-KR" altLang="en-US" dirty="0">
              <a:latin typeface="맑은 고딕" pitchFamily="50" charset="-127"/>
              <a:ea typeface="맑은 고딕" pitchFamily="50" charset="-127"/>
            </a:endParaRPr>
          </a:p>
        </p:txBody>
      </p:sp>
    </p:spTree>
    <p:extLst>
      <p:ext uri="{BB962C8B-B14F-4D97-AF65-F5344CB8AC3E}">
        <p14:creationId xmlns:p14="http://schemas.microsoft.com/office/powerpoint/2010/main" val="3987605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p:cNvPicPr>
            <a:picLocks noChangeAspect="1"/>
          </p:cNvPicPr>
          <p:nvPr/>
        </p:nvPicPr>
        <p:blipFill rotWithShape="1">
          <a:blip r:embed="rId2" cstate="print">
            <a:extLst>
              <a:ext uri="{28A0092B-C50C-407E-A947-70E740481C1C}">
                <a14:useLocalDpi xmlns:a14="http://schemas.microsoft.com/office/drawing/2010/main" val="0"/>
              </a:ext>
            </a:extLst>
          </a:blip>
          <a:srcRect l="24811" t="92570" r="24835"/>
          <a:stretch/>
        </p:blipFill>
        <p:spPr>
          <a:xfrm>
            <a:off x="449192" y="2383423"/>
            <a:ext cx="5791200" cy="480647"/>
          </a:xfrm>
          <a:prstGeom prst="rect">
            <a:avLst/>
          </a:prstGeom>
        </p:spPr>
      </p:pic>
      <p:sp>
        <p:nvSpPr>
          <p:cNvPr id="7" name="TextBox 6"/>
          <p:cNvSpPr txBox="1"/>
          <p:nvPr/>
        </p:nvSpPr>
        <p:spPr>
          <a:xfrm>
            <a:off x="475200" y="565200"/>
            <a:ext cx="6292176" cy="830997"/>
          </a:xfrm>
          <a:prstGeom prst="rect">
            <a:avLst/>
          </a:prstGeom>
          <a:noFill/>
        </p:spPr>
        <p:txBody>
          <a:bodyPr wrap="square" rtlCol="0">
            <a:spAutoFit/>
          </a:bodyPr>
          <a:lstStyle/>
          <a:p>
            <a:pPr fontAlgn="base">
              <a:spcBef>
                <a:spcPct val="0"/>
              </a:spcBef>
              <a:spcAft>
                <a:spcPct val="0"/>
              </a:spcAft>
            </a:pPr>
            <a:r>
              <a:rPr kumimoji="1" lang="en-US" altLang="ko-KR" sz="1400" b="1" dirty="0">
                <a:latin typeface="Arial" panose="020B0604020202020204" pitchFamily="34" charset="0"/>
                <a:ea typeface="+mj-ea"/>
                <a:cs typeface="Arial" panose="020B0604020202020204" pitchFamily="34" charset="0"/>
              </a:rPr>
              <a:t>6. </a:t>
            </a:r>
            <a:r>
              <a:rPr kumimoji="1" lang="en-US" altLang="ko-KR" sz="1400" b="1" dirty="0" smtClean="0">
                <a:latin typeface="Arial" panose="020B0604020202020204" pitchFamily="34" charset="0"/>
                <a:ea typeface="+mj-ea"/>
                <a:cs typeface="Arial" panose="020B0604020202020204" pitchFamily="34" charset="0"/>
              </a:rPr>
              <a:t>Settings </a:t>
            </a:r>
            <a:r>
              <a:rPr kumimoji="1" lang="en-US" altLang="ko-KR" sz="1400" b="1" dirty="0">
                <a:latin typeface="Arial" panose="020B0604020202020204" pitchFamily="34" charset="0"/>
                <a:ea typeface="+mj-ea"/>
                <a:cs typeface="Arial" panose="020B0604020202020204" pitchFamily="34" charset="0"/>
              </a:rPr>
              <a:t>Description</a:t>
            </a:r>
          </a:p>
          <a:p>
            <a:pPr fontAlgn="base">
              <a:spcBef>
                <a:spcPct val="0"/>
              </a:spcBef>
              <a:spcAft>
                <a:spcPct val="0"/>
              </a:spcAft>
            </a:pPr>
            <a:endParaRPr kumimoji="1" lang="en-US" altLang="ko-KR" sz="1200" b="1" dirty="0">
              <a:latin typeface="Arial" panose="020B0604020202020204" pitchFamily="34" charset="0"/>
              <a:ea typeface="+mj-ea"/>
              <a:cs typeface="Arial" panose="020B0604020202020204" pitchFamily="34" charset="0"/>
            </a:endParaRPr>
          </a:p>
          <a:p>
            <a:pPr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6.1 </a:t>
            </a:r>
            <a:r>
              <a:rPr kumimoji="1" lang="en-US" altLang="ko-KR" sz="1200" b="1" dirty="0" smtClean="0">
                <a:latin typeface="Arial" panose="020B0604020202020204" pitchFamily="34" charset="0"/>
                <a:ea typeface="+mj-ea"/>
                <a:cs typeface="Arial" panose="020B0604020202020204" pitchFamily="34" charset="0"/>
              </a:rPr>
              <a:t>Setting </a:t>
            </a:r>
            <a:r>
              <a:rPr kumimoji="1" lang="en-US" altLang="ko-KR" sz="1200" b="1" dirty="0">
                <a:latin typeface="Arial" panose="020B0604020202020204" pitchFamily="34" charset="0"/>
                <a:ea typeface="+mj-ea"/>
                <a:cs typeface="Arial" panose="020B0604020202020204" pitchFamily="34" charset="0"/>
              </a:rPr>
              <a:t>Overview</a:t>
            </a:r>
          </a:p>
          <a:p>
            <a:pPr fontAlgn="base">
              <a:spcBef>
                <a:spcPct val="0"/>
              </a:spcBef>
              <a:spcAft>
                <a:spcPct val="0"/>
              </a:spcAft>
            </a:pPr>
            <a:r>
              <a:rPr kumimoji="1" lang="en-US" altLang="ko-KR" sz="1000" dirty="0">
                <a:latin typeface="Arial" panose="020B0604020202020204" pitchFamily="34" charset="0"/>
                <a:ea typeface="+mj-ea"/>
                <a:cs typeface="Arial" panose="020B0604020202020204" pitchFamily="34" charset="0"/>
              </a:rPr>
              <a:t>Go to the Setup Menu through one of the following ways:</a:t>
            </a:r>
          </a:p>
        </p:txBody>
      </p:sp>
      <p:sp>
        <p:nvSpPr>
          <p:cNvPr id="25" name="타원 24"/>
          <p:cNvSpPr/>
          <p:nvPr/>
        </p:nvSpPr>
        <p:spPr>
          <a:xfrm>
            <a:off x="3397954" y="2307700"/>
            <a:ext cx="621840" cy="603604"/>
          </a:xfrm>
          <a:prstGeom prst="ellipse">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anose="020B0604020202020204" pitchFamily="34" charset="0"/>
              <a:cs typeface="Arial" panose="020B0604020202020204" pitchFamily="34" charset="0"/>
            </a:endParaRPr>
          </a:p>
        </p:txBody>
      </p:sp>
      <p:sp>
        <p:nvSpPr>
          <p:cNvPr id="3" name="슬라이드 번호 개체 틀 2"/>
          <p:cNvSpPr>
            <a:spLocks noGrp="1"/>
          </p:cNvSpPr>
          <p:nvPr>
            <p:ph type="sldNum" sz="quarter" idx="12"/>
          </p:nvPr>
        </p:nvSpPr>
        <p:spPr/>
        <p:txBody>
          <a:bodyPr/>
          <a:lstStyle/>
          <a:p>
            <a:fld id="{06958B83-3E2E-483E-87DD-B04C77F9A75D}" type="slidenum">
              <a:rPr lang="ko-KR" altLang="en-US" smtClean="0"/>
              <a:pPr/>
              <a:t>44</a:t>
            </a:fld>
            <a:endParaRPr lang="ko-KR" altLang="en-US"/>
          </a:p>
        </p:txBody>
      </p:sp>
      <p:sp>
        <p:nvSpPr>
          <p:cNvPr id="18" name="TextBox 17"/>
          <p:cNvSpPr txBox="1"/>
          <p:nvPr/>
        </p:nvSpPr>
        <p:spPr>
          <a:xfrm>
            <a:off x="554549" y="1722159"/>
            <a:ext cx="2089033" cy="246221"/>
          </a:xfrm>
          <a:prstGeom prst="rect">
            <a:avLst/>
          </a:prstGeom>
          <a:noFill/>
        </p:spPr>
        <p:txBody>
          <a:bodyPr wrap="none" rtlCol="0">
            <a:spAutoFit/>
          </a:bodyPr>
          <a:lstStyle/>
          <a:p>
            <a:r>
              <a:rPr lang="en-US" altLang="ko-KR" sz="1000" dirty="0" smtClean="0">
                <a:latin typeface="Arial" pitchFamily="34" charset="0"/>
                <a:cs typeface="Arial" pitchFamily="34" charset="0"/>
              </a:rPr>
              <a:t>6.1.1 Settings form </a:t>
            </a:r>
            <a:r>
              <a:rPr lang="en-US" altLang="ko-KR" sz="1000" dirty="0">
                <a:latin typeface="Arial" pitchFamily="34" charset="0"/>
                <a:cs typeface="Arial" pitchFamily="34" charset="0"/>
              </a:rPr>
              <a:t>navigation </a:t>
            </a:r>
            <a:r>
              <a:rPr lang="en-US" altLang="ko-KR" sz="1000" dirty="0" smtClean="0">
                <a:latin typeface="Arial" pitchFamily="34" charset="0"/>
                <a:cs typeface="Arial" pitchFamily="34" charset="0"/>
              </a:rPr>
              <a:t>bar</a:t>
            </a:r>
            <a:endParaRPr lang="ko-KR" altLang="en-US" sz="1000" dirty="0">
              <a:latin typeface="Arial" pitchFamily="34" charset="0"/>
              <a:cs typeface="Arial" pitchFamily="34" charset="0"/>
            </a:endParaRPr>
          </a:p>
        </p:txBody>
      </p:sp>
      <p:sp>
        <p:nvSpPr>
          <p:cNvPr id="27" name="TextBox 26"/>
          <p:cNvSpPr txBox="1"/>
          <p:nvPr/>
        </p:nvSpPr>
        <p:spPr>
          <a:xfrm>
            <a:off x="554549" y="3831243"/>
            <a:ext cx="2260555" cy="246221"/>
          </a:xfrm>
          <a:prstGeom prst="rect">
            <a:avLst/>
          </a:prstGeom>
          <a:noFill/>
        </p:spPr>
        <p:txBody>
          <a:bodyPr wrap="none" rtlCol="0">
            <a:spAutoFit/>
          </a:bodyPr>
          <a:lstStyle/>
          <a:p>
            <a:r>
              <a:rPr lang="en-US" altLang="ko-KR" sz="1000" dirty="0" smtClean="0">
                <a:latin typeface="Arial" pitchFamily="34" charset="0"/>
                <a:cs typeface="Arial" pitchFamily="34" charset="0"/>
              </a:rPr>
              <a:t>6.1.2 Settings </a:t>
            </a:r>
            <a:r>
              <a:rPr lang="en-US" altLang="ko-KR" sz="1000" dirty="0">
                <a:latin typeface="Arial" pitchFamily="34" charset="0"/>
                <a:cs typeface="Arial" pitchFamily="34" charset="0"/>
              </a:rPr>
              <a:t>from the Home </a:t>
            </a:r>
            <a:r>
              <a:rPr lang="en-US" altLang="ko-KR" sz="1000" dirty="0" smtClean="0">
                <a:latin typeface="Arial" pitchFamily="34" charset="0"/>
                <a:cs typeface="Arial" pitchFamily="34" charset="0"/>
              </a:rPr>
              <a:t>screen</a:t>
            </a:r>
            <a:endParaRPr lang="ko-KR" altLang="en-US" sz="1000" dirty="0">
              <a:latin typeface="Arial" pitchFamily="34" charset="0"/>
              <a:cs typeface="Arial" pitchFamily="34" charset="0"/>
            </a:endParaRPr>
          </a:p>
        </p:txBody>
      </p:sp>
      <p:pic>
        <p:nvPicPr>
          <p:cNvPr id="37" name="그림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211" y="7230621"/>
            <a:ext cx="3653876" cy="2055305"/>
          </a:xfrm>
          <a:prstGeom prst="rect">
            <a:avLst/>
          </a:prstGeom>
        </p:spPr>
      </p:pic>
      <p:pic>
        <p:nvPicPr>
          <p:cNvPr id="38" name="그림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211" y="4412490"/>
            <a:ext cx="3653876" cy="2055305"/>
          </a:xfrm>
          <a:prstGeom prst="rect">
            <a:avLst/>
          </a:prstGeom>
        </p:spPr>
      </p:pic>
      <p:sp>
        <p:nvSpPr>
          <p:cNvPr id="39" name="TextBox 38"/>
          <p:cNvSpPr txBox="1"/>
          <p:nvPr/>
        </p:nvSpPr>
        <p:spPr>
          <a:xfrm>
            <a:off x="4379119" y="6070724"/>
            <a:ext cx="337831" cy="400110"/>
          </a:xfrm>
          <a:prstGeom prst="rect">
            <a:avLst/>
          </a:prstGeom>
          <a:noFill/>
        </p:spPr>
        <p:txBody>
          <a:bodyPr wrap="square" rtlCol="0">
            <a:spAutoFit/>
          </a:bodyPr>
          <a:lstStyle/>
          <a:p>
            <a:r>
              <a:rPr lang="ko-KR" altLang="en-US" sz="1000" dirty="0" smtClean="0">
                <a:latin typeface="Arial" panose="020B0604020202020204" pitchFamily="34" charset="0"/>
                <a:ea typeface="+mj-ea"/>
                <a:cs typeface="Arial" panose="020B0604020202020204" pitchFamily="34" charset="0"/>
              </a:rPr>
              <a:t>선택</a:t>
            </a:r>
            <a:endParaRPr lang="en-US" altLang="ko-KR" sz="1000" dirty="0">
              <a:latin typeface="Arial" panose="020B0604020202020204" pitchFamily="34" charset="0"/>
              <a:ea typeface="+mj-ea"/>
              <a:cs typeface="Arial" panose="020B0604020202020204" pitchFamily="34" charset="0"/>
            </a:endParaRPr>
          </a:p>
        </p:txBody>
      </p:sp>
      <p:grpSp>
        <p:nvGrpSpPr>
          <p:cNvPr id="40" name="그룹 39"/>
          <p:cNvGrpSpPr/>
          <p:nvPr/>
        </p:nvGrpSpPr>
        <p:grpSpPr>
          <a:xfrm>
            <a:off x="3606239" y="5628883"/>
            <a:ext cx="514247" cy="641896"/>
            <a:chOff x="-166812" y="5187016"/>
            <a:chExt cx="1343025" cy="1676400"/>
          </a:xfrm>
          <a:effectLst>
            <a:outerShdw blurRad="50800" dist="38100" dir="5400000" algn="t" rotWithShape="0">
              <a:prstClr val="black">
                <a:alpha val="40000"/>
              </a:prstClr>
            </a:outerShdw>
          </a:effectLst>
        </p:grpSpPr>
        <p:sp>
          <p:nvSpPr>
            <p:cNvPr id="41" name="Freeform 12"/>
            <p:cNvSpPr>
              <a:spLocks/>
            </p:cNvSpPr>
            <p:nvPr/>
          </p:nvSpPr>
          <p:spPr bwMode="auto">
            <a:xfrm>
              <a:off x="-108074" y="5242579"/>
              <a:ext cx="1231900" cy="1565275"/>
            </a:xfrm>
            <a:custGeom>
              <a:avLst/>
              <a:gdLst>
                <a:gd name="T0" fmla="*/ 1403 w 1506"/>
                <a:gd name="T1" fmla="*/ 717 h 1912"/>
                <a:gd name="T2" fmla="*/ 1301 w 1506"/>
                <a:gd name="T3" fmla="*/ 819 h 1912"/>
                <a:gd name="T4" fmla="*/ 1301 w 1506"/>
                <a:gd name="T5" fmla="*/ 1058 h 1912"/>
                <a:gd name="T6" fmla="*/ 1267 w 1506"/>
                <a:gd name="T7" fmla="*/ 1093 h 1912"/>
                <a:gd name="T8" fmla="*/ 1233 w 1506"/>
                <a:gd name="T9" fmla="*/ 1058 h 1912"/>
                <a:gd name="T10" fmla="*/ 1233 w 1506"/>
                <a:gd name="T11" fmla="*/ 819 h 1912"/>
                <a:gd name="T12" fmla="*/ 1233 w 1506"/>
                <a:gd name="T13" fmla="*/ 649 h 1912"/>
                <a:gd name="T14" fmla="*/ 1130 w 1506"/>
                <a:gd name="T15" fmla="*/ 546 h 1912"/>
                <a:gd name="T16" fmla="*/ 1028 w 1506"/>
                <a:gd name="T17" fmla="*/ 649 h 1912"/>
                <a:gd name="T18" fmla="*/ 1028 w 1506"/>
                <a:gd name="T19" fmla="*/ 1024 h 1912"/>
                <a:gd name="T20" fmla="*/ 994 w 1506"/>
                <a:gd name="T21" fmla="*/ 1058 h 1912"/>
                <a:gd name="T22" fmla="*/ 959 w 1506"/>
                <a:gd name="T23" fmla="*/ 1024 h 1912"/>
                <a:gd name="T24" fmla="*/ 959 w 1506"/>
                <a:gd name="T25" fmla="*/ 649 h 1912"/>
                <a:gd name="T26" fmla="*/ 959 w 1506"/>
                <a:gd name="T27" fmla="*/ 512 h 1912"/>
                <a:gd name="T28" fmla="*/ 857 w 1506"/>
                <a:gd name="T29" fmla="*/ 410 h 1912"/>
                <a:gd name="T30" fmla="*/ 755 w 1506"/>
                <a:gd name="T31" fmla="*/ 512 h 1912"/>
                <a:gd name="T32" fmla="*/ 755 w 1506"/>
                <a:gd name="T33" fmla="*/ 649 h 1912"/>
                <a:gd name="T34" fmla="*/ 755 w 1506"/>
                <a:gd name="T35" fmla="*/ 1058 h 1912"/>
                <a:gd name="T36" fmla="*/ 721 w 1506"/>
                <a:gd name="T37" fmla="*/ 1093 h 1912"/>
                <a:gd name="T38" fmla="*/ 686 w 1506"/>
                <a:gd name="T39" fmla="*/ 1058 h 1912"/>
                <a:gd name="T40" fmla="*/ 686 w 1506"/>
                <a:gd name="T41" fmla="*/ 649 h 1912"/>
                <a:gd name="T42" fmla="*/ 686 w 1506"/>
                <a:gd name="T43" fmla="*/ 103 h 1912"/>
                <a:gd name="T44" fmla="*/ 584 w 1506"/>
                <a:gd name="T45" fmla="*/ 0 h 1912"/>
                <a:gd name="T46" fmla="*/ 482 w 1506"/>
                <a:gd name="T47" fmla="*/ 103 h 1912"/>
                <a:gd name="T48" fmla="*/ 482 w 1506"/>
                <a:gd name="T49" fmla="*/ 990 h 1912"/>
                <a:gd name="T50" fmla="*/ 481 w 1506"/>
                <a:gd name="T51" fmla="*/ 993 h 1912"/>
                <a:gd name="T52" fmla="*/ 506 w 1506"/>
                <a:gd name="T53" fmla="*/ 1041 h 1912"/>
                <a:gd name="T54" fmla="*/ 492 w 1506"/>
                <a:gd name="T55" fmla="*/ 1086 h 1912"/>
                <a:gd name="T56" fmla="*/ 478 w 1506"/>
                <a:gd name="T57" fmla="*/ 1093 h 1912"/>
                <a:gd name="T58" fmla="*/ 447 w 1506"/>
                <a:gd name="T59" fmla="*/ 1072 h 1912"/>
                <a:gd name="T60" fmla="*/ 413 w 1506"/>
                <a:gd name="T61" fmla="*/ 1004 h 1912"/>
                <a:gd name="T62" fmla="*/ 411 w 1506"/>
                <a:gd name="T63" fmla="*/ 998 h 1912"/>
                <a:gd name="T64" fmla="*/ 359 w 1506"/>
                <a:gd name="T65" fmla="*/ 918 h 1912"/>
                <a:gd name="T66" fmla="*/ 58 w 1506"/>
                <a:gd name="T67" fmla="*/ 796 h 1912"/>
                <a:gd name="T68" fmla="*/ 24 w 1506"/>
                <a:gd name="T69" fmla="*/ 813 h 1912"/>
                <a:gd name="T70" fmla="*/ 0 w 1506"/>
                <a:gd name="T71" fmla="*/ 843 h 1912"/>
                <a:gd name="T72" fmla="*/ 31 w 1506"/>
                <a:gd name="T73" fmla="*/ 881 h 1912"/>
                <a:gd name="T74" fmla="*/ 304 w 1506"/>
                <a:gd name="T75" fmla="*/ 1246 h 1912"/>
                <a:gd name="T76" fmla="*/ 503 w 1506"/>
                <a:gd name="T77" fmla="*/ 1510 h 1912"/>
                <a:gd name="T78" fmla="*/ 574 w 1506"/>
                <a:gd name="T79" fmla="*/ 1564 h 1912"/>
                <a:gd name="T80" fmla="*/ 635 w 1506"/>
                <a:gd name="T81" fmla="*/ 1611 h 1912"/>
                <a:gd name="T82" fmla="*/ 639 w 1506"/>
                <a:gd name="T83" fmla="*/ 1659 h 1912"/>
                <a:gd name="T84" fmla="*/ 615 w 1506"/>
                <a:gd name="T85" fmla="*/ 1673 h 1912"/>
                <a:gd name="T86" fmla="*/ 594 w 1506"/>
                <a:gd name="T87" fmla="*/ 1666 h 1912"/>
                <a:gd name="T88" fmla="*/ 536 w 1506"/>
                <a:gd name="T89" fmla="*/ 1622 h 1912"/>
                <a:gd name="T90" fmla="*/ 516 w 1506"/>
                <a:gd name="T91" fmla="*/ 1608 h 1912"/>
                <a:gd name="T92" fmla="*/ 516 w 1506"/>
                <a:gd name="T93" fmla="*/ 1639 h 1912"/>
                <a:gd name="T94" fmla="*/ 789 w 1506"/>
                <a:gd name="T95" fmla="*/ 1912 h 1912"/>
                <a:gd name="T96" fmla="*/ 1130 w 1506"/>
                <a:gd name="T97" fmla="*/ 1912 h 1912"/>
                <a:gd name="T98" fmla="*/ 1396 w 1506"/>
                <a:gd name="T99" fmla="*/ 1697 h 1912"/>
                <a:gd name="T100" fmla="*/ 1405 w 1506"/>
                <a:gd name="T101" fmla="*/ 1660 h 1912"/>
                <a:gd name="T102" fmla="*/ 1359 w 1506"/>
                <a:gd name="T103" fmla="*/ 1673 h 1912"/>
                <a:gd name="T104" fmla="*/ 1342 w 1506"/>
                <a:gd name="T105" fmla="*/ 1673 h 1912"/>
                <a:gd name="T106" fmla="*/ 1332 w 1506"/>
                <a:gd name="T107" fmla="*/ 1673 h 1912"/>
                <a:gd name="T108" fmla="*/ 1297 w 1506"/>
                <a:gd name="T109" fmla="*/ 1649 h 1912"/>
                <a:gd name="T110" fmla="*/ 1321 w 1506"/>
                <a:gd name="T111" fmla="*/ 1608 h 1912"/>
                <a:gd name="T112" fmla="*/ 1342 w 1506"/>
                <a:gd name="T113" fmla="*/ 1605 h 1912"/>
                <a:gd name="T114" fmla="*/ 1471 w 1506"/>
                <a:gd name="T115" fmla="*/ 1529 h 1912"/>
                <a:gd name="T116" fmla="*/ 1479 w 1506"/>
                <a:gd name="T117" fmla="*/ 1518 h 1912"/>
                <a:gd name="T118" fmla="*/ 1506 w 1506"/>
                <a:gd name="T119" fmla="*/ 1366 h 1912"/>
                <a:gd name="T120" fmla="*/ 1506 w 1506"/>
                <a:gd name="T121" fmla="*/ 819 h 1912"/>
                <a:gd name="T122" fmla="*/ 1403 w 1506"/>
                <a:gd name="T123" fmla="*/ 717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6" h="1912">
                  <a:moveTo>
                    <a:pt x="1403" y="717"/>
                  </a:moveTo>
                  <a:cubicBezTo>
                    <a:pt x="1345" y="717"/>
                    <a:pt x="1301" y="761"/>
                    <a:pt x="1301" y="819"/>
                  </a:cubicBezTo>
                  <a:cubicBezTo>
                    <a:pt x="1301" y="1058"/>
                    <a:pt x="1301" y="1058"/>
                    <a:pt x="1301" y="1058"/>
                  </a:cubicBezTo>
                  <a:cubicBezTo>
                    <a:pt x="1301" y="1079"/>
                    <a:pt x="1287" y="1093"/>
                    <a:pt x="1267" y="1093"/>
                  </a:cubicBezTo>
                  <a:cubicBezTo>
                    <a:pt x="1246" y="1093"/>
                    <a:pt x="1233" y="1079"/>
                    <a:pt x="1233" y="1058"/>
                  </a:cubicBezTo>
                  <a:cubicBezTo>
                    <a:pt x="1233" y="819"/>
                    <a:pt x="1233" y="819"/>
                    <a:pt x="1233" y="819"/>
                  </a:cubicBezTo>
                  <a:cubicBezTo>
                    <a:pt x="1233" y="649"/>
                    <a:pt x="1233" y="649"/>
                    <a:pt x="1233" y="649"/>
                  </a:cubicBezTo>
                  <a:cubicBezTo>
                    <a:pt x="1233" y="591"/>
                    <a:pt x="1188" y="546"/>
                    <a:pt x="1130" y="546"/>
                  </a:cubicBezTo>
                  <a:cubicBezTo>
                    <a:pt x="1072" y="546"/>
                    <a:pt x="1028" y="591"/>
                    <a:pt x="1028" y="649"/>
                  </a:cubicBezTo>
                  <a:cubicBezTo>
                    <a:pt x="1028" y="1024"/>
                    <a:pt x="1028" y="1024"/>
                    <a:pt x="1028" y="1024"/>
                  </a:cubicBezTo>
                  <a:cubicBezTo>
                    <a:pt x="1028" y="1045"/>
                    <a:pt x="1014" y="1058"/>
                    <a:pt x="994" y="1058"/>
                  </a:cubicBezTo>
                  <a:cubicBezTo>
                    <a:pt x="973" y="1058"/>
                    <a:pt x="959" y="1045"/>
                    <a:pt x="959" y="1024"/>
                  </a:cubicBezTo>
                  <a:cubicBezTo>
                    <a:pt x="959" y="649"/>
                    <a:pt x="959" y="649"/>
                    <a:pt x="959" y="649"/>
                  </a:cubicBezTo>
                  <a:cubicBezTo>
                    <a:pt x="959" y="512"/>
                    <a:pt x="959" y="512"/>
                    <a:pt x="959" y="512"/>
                  </a:cubicBezTo>
                  <a:cubicBezTo>
                    <a:pt x="959" y="454"/>
                    <a:pt x="915" y="410"/>
                    <a:pt x="857" y="410"/>
                  </a:cubicBezTo>
                  <a:cubicBezTo>
                    <a:pt x="799" y="410"/>
                    <a:pt x="755" y="454"/>
                    <a:pt x="755" y="512"/>
                  </a:cubicBezTo>
                  <a:cubicBezTo>
                    <a:pt x="755" y="649"/>
                    <a:pt x="755" y="649"/>
                    <a:pt x="755" y="649"/>
                  </a:cubicBezTo>
                  <a:cubicBezTo>
                    <a:pt x="755" y="1058"/>
                    <a:pt x="755" y="1058"/>
                    <a:pt x="755" y="1058"/>
                  </a:cubicBezTo>
                  <a:cubicBezTo>
                    <a:pt x="755" y="1079"/>
                    <a:pt x="741" y="1093"/>
                    <a:pt x="721" y="1093"/>
                  </a:cubicBezTo>
                  <a:cubicBezTo>
                    <a:pt x="700" y="1093"/>
                    <a:pt x="686" y="1079"/>
                    <a:pt x="686" y="1058"/>
                  </a:cubicBezTo>
                  <a:cubicBezTo>
                    <a:pt x="686" y="649"/>
                    <a:pt x="686" y="649"/>
                    <a:pt x="686" y="649"/>
                  </a:cubicBezTo>
                  <a:cubicBezTo>
                    <a:pt x="686" y="103"/>
                    <a:pt x="686" y="103"/>
                    <a:pt x="686" y="103"/>
                  </a:cubicBezTo>
                  <a:cubicBezTo>
                    <a:pt x="686" y="45"/>
                    <a:pt x="642" y="0"/>
                    <a:pt x="584" y="0"/>
                  </a:cubicBezTo>
                  <a:cubicBezTo>
                    <a:pt x="526" y="0"/>
                    <a:pt x="482" y="45"/>
                    <a:pt x="482" y="103"/>
                  </a:cubicBezTo>
                  <a:cubicBezTo>
                    <a:pt x="482" y="990"/>
                    <a:pt x="482" y="990"/>
                    <a:pt x="482" y="990"/>
                  </a:cubicBezTo>
                  <a:cubicBezTo>
                    <a:pt x="482" y="991"/>
                    <a:pt x="482" y="992"/>
                    <a:pt x="481" y="993"/>
                  </a:cubicBezTo>
                  <a:cubicBezTo>
                    <a:pt x="506" y="1041"/>
                    <a:pt x="506" y="1041"/>
                    <a:pt x="506" y="1041"/>
                  </a:cubicBezTo>
                  <a:cubicBezTo>
                    <a:pt x="512" y="1058"/>
                    <a:pt x="506" y="1079"/>
                    <a:pt x="492" y="1086"/>
                  </a:cubicBezTo>
                  <a:cubicBezTo>
                    <a:pt x="488" y="1093"/>
                    <a:pt x="485" y="1093"/>
                    <a:pt x="478" y="1093"/>
                  </a:cubicBezTo>
                  <a:cubicBezTo>
                    <a:pt x="465" y="1093"/>
                    <a:pt x="454" y="1086"/>
                    <a:pt x="447" y="1072"/>
                  </a:cubicBezTo>
                  <a:cubicBezTo>
                    <a:pt x="413" y="1004"/>
                    <a:pt x="413" y="1004"/>
                    <a:pt x="413" y="1004"/>
                  </a:cubicBezTo>
                  <a:cubicBezTo>
                    <a:pt x="413" y="1002"/>
                    <a:pt x="412" y="1000"/>
                    <a:pt x="411" y="998"/>
                  </a:cubicBezTo>
                  <a:cubicBezTo>
                    <a:pt x="359" y="918"/>
                    <a:pt x="359" y="918"/>
                    <a:pt x="359" y="918"/>
                  </a:cubicBezTo>
                  <a:cubicBezTo>
                    <a:pt x="294" y="806"/>
                    <a:pt x="147" y="765"/>
                    <a:pt x="58" y="796"/>
                  </a:cubicBezTo>
                  <a:cubicBezTo>
                    <a:pt x="48" y="799"/>
                    <a:pt x="38" y="806"/>
                    <a:pt x="24" y="813"/>
                  </a:cubicBezTo>
                  <a:cubicBezTo>
                    <a:pt x="0" y="826"/>
                    <a:pt x="0" y="833"/>
                    <a:pt x="0" y="843"/>
                  </a:cubicBezTo>
                  <a:cubicBezTo>
                    <a:pt x="7" y="850"/>
                    <a:pt x="21" y="867"/>
                    <a:pt x="31" y="881"/>
                  </a:cubicBezTo>
                  <a:cubicBezTo>
                    <a:pt x="92" y="953"/>
                    <a:pt x="222" y="1099"/>
                    <a:pt x="304" y="1246"/>
                  </a:cubicBezTo>
                  <a:cubicBezTo>
                    <a:pt x="304" y="1246"/>
                    <a:pt x="401" y="1404"/>
                    <a:pt x="503" y="1510"/>
                  </a:cubicBezTo>
                  <a:cubicBezTo>
                    <a:pt x="526" y="1530"/>
                    <a:pt x="550" y="1547"/>
                    <a:pt x="574" y="1564"/>
                  </a:cubicBezTo>
                  <a:cubicBezTo>
                    <a:pt x="594" y="1577"/>
                    <a:pt x="615" y="1591"/>
                    <a:pt x="635" y="1611"/>
                  </a:cubicBezTo>
                  <a:cubicBezTo>
                    <a:pt x="649" y="1625"/>
                    <a:pt x="652" y="1645"/>
                    <a:pt x="639" y="1659"/>
                  </a:cubicBezTo>
                  <a:cubicBezTo>
                    <a:pt x="635" y="1669"/>
                    <a:pt x="625" y="1673"/>
                    <a:pt x="615" y="1673"/>
                  </a:cubicBezTo>
                  <a:cubicBezTo>
                    <a:pt x="608" y="1673"/>
                    <a:pt x="601" y="1669"/>
                    <a:pt x="594" y="1666"/>
                  </a:cubicBezTo>
                  <a:cubicBezTo>
                    <a:pt x="574" y="1649"/>
                    <a:pt x="557" y="1639"/>
                    <a:pt x="536" y="1622"/>
                  </a:cubicBezTo>
                  <a:cubicBezTo>
                    <a:pt x="529" y="1617"/>
                    <a:pt x="522" y="1613"/>
                    <a:pt x="516" y="1608"/>
                  </a:cubicBezTo>
                  <a:cubicBezTo>
                    <a:pt x="516" y="1639"/>
                    <a:pt x="516" y="1639"/>
                    <a:pt x="516" y="1639"/>
                  </a:cubicBezTo>
                  <a:cubicBezTo>
                    <a:pt x="516" y="1789"/>
                    <a:pt x="639" y="1912"/>
                    <a:pt x="789" y="1912"/>
                  </a:cubicBezTo>
                  <a:cubicBezTo>
                    <a:pt x="1130" y="1912"/>
                    <a:pt x="1130" y="1912"/>
                    <a:pt x="1130" y="1912"/>
                  </a:cubicBezTo>
                  <a:cubicBezTo>
                    <a:pt x="1246" y="1912"/>
                    <a:pt x="1372" y="1813"/>
                    <a:pt x="1396" y="1697"/>
                  </a:cubicBezTo>
                  <a:cubicBezTo>
                    <a:pt x="1399" y="1684"/>
                    <a:pt x="1402" y="1671"/>
                    <a:pt x="1405" y="1660"/>
                  </a:cubicBezTo>
                  <a:cubicBezTo>
                    <a:pt x="1390" y="1664"/>
                    <a:pt x="1375" y="1669"/>
                    <a:pt x="1359" y="1673"/>
                  </a:cubicBezTo>
                  <a:cubicBezTo>
                    <a:pt x="1342" y="1673"/>
                    <a:pt x="1342" y="1673"/>
                    <a:pt x="1342" y="1673"/>
                  </a:cubicBezTo>
                  <a:cubicBezTo>
                    <a:pt x="1338" y="1673"/>
                    <a:pt x="1335" y="1673"/>
                    <a:pt x="1332" y="1673"/>
                  </a:cubicBezTo>
                  <a:cubicBezTo>
                    <a:pt x="1318" y="1673"/>
                    <a:pt x="1304" y="1663"/>
                    <a:pt x="1297" y="1649"/>
                  </a:cubicBezTo>
                  <a:cubicBezTo>
                    <a:pt x="1294" y="1632"/>
                    <a:pt x="1304" y="1611"/>
                    <a:pt x="1321" y="1608"/>
                  </a:cubicBezTo>
                  <a:cubicBezTo>
                    <a:pt x="1342" y="1605"/>
                    <a:pt x="1342" y="1605"/>
                    <a:pt x="1342" y="1605"/>
                  </a:cubicBezTo>
                  <a:cubicBezTo>
                    <a:pt x="1417" y="1584"/>
                    <a:pt x="1458" y="1574"/>
                    <a:pt x="1471" y="1529"/>
                  </a:cubicBezTo>
                  <a:cubicBezTo>
                    <a:pt x="1473" y="1525"/>
                    <a:pt x="1476" y="1521"/>
                    <a:pt x="1479" y="1518"/>
                  </a:cubicBezTo>
                  <a:cubicBezTo>
                    <a:pt x="1493" y="1480"/>
                    <a:pt x="1506" y="1429"/>
                    <a:pt x="1506" y="1366"/>
                  </a:cubicBezTo>
                  <a:cubicBezTo>
                    <a:pt x="1506" y="819"/>
                    <a:pt x="1506" y="819"/>
                    <a:pt x="1506" y="819"/>
                  </a:cubicBezTo>
                  <a:cubicBezTo>
                    <a:pt x="1506" y="761"/>
                    <a:pt x="1461" y="717"/>
                    <a:pt x="1403" y="7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42" name="Freeform 13"/>
            <p:cNvSpPr>
              <a:spLocks noEditPoints="1"/>
            </p:cNvSpPr>
            <p:nvPr/>
          </p:nvSpPr>
          <p:spPr bwMode="auto">
            <a:xfrm>
              <a:off x="-166812" y="5187016"/>
              <a:ext cx="1343025" cy="1676400"/>
            </a:xfrm>
            <a:custGeom>
              <a:avLst/>
              <a:gdLst>
                <a:gd name="T0" fmla="*/ 1368 w 1641"/>
                <a:gd name="T1" fmla="*/ 751 h 2048"/>
                <a:gd name="T2" fmla="*/ 1198 w 1641"/>
                <a:gd name="T3" fmla="*/ 546 h 2048"/>
                <a:gd name="T4" fmla="*/ 925 w 1641"/>
                <a:gd name="T5" fmla="*/ 410 h 2048"/>
                <a:gd name="T6" fmla="*/ 822 w 1641"/>
                <a:gd name="T7" fmla="*/ 171 h 2048"/>
                <a:gd name="T8" fmla="*/ 481 w 1641"/>
                <a:gd name="T9" fmla="*/ 171 h 2048"/>
                <a:gd name="T10" fmla="*/ 99 w 1641"/>
                <a:gd name="T11" fmla="*/ 799 h 2048"/>
                <a:gd name="T12" fmla="*/ 3 w 1641"/>
                <a:gd name="T13" fmla="*/ 915 h 2048"/>
                <a:gd name="T14" fmla="*/ 314 w 1641"/>
                <a:gd name="T15" fmla="*/ 1348 h 2048"/>
                <a:gd name="T16" fmla="*/ 515 w 1641"/>
                <a:gd name="T17" fmla="*/ 1707 h 2048"/>
                <a:gd name="T18" fmla="*/ 1198 w 1641"/>
                <a:gd name="T19" fmla="*/ 2048 h 2048"/>
                <a:gd name="T20" fmla="*/ 1566 w 1641"/>
                <a:gd name="T21" fmla="*/ 1696 h 2048"/>
                <a:gd name="T22" fmla="*/ 1641 w 1641"/>
                <a:gd name="T23" fmla="*/ 887 h 2048"/>
                <a:gd name="T24" fmla="*/ 1577 w 1641"/>
                <a:gd name="T25" fmla="*/ 1434 h 2048"/>
                <a:gd name="T26" fmla="*/ 1542 w 1641"/>
                <a:gd name="T27" fmla="*/ 1597 h 2048"/>
                <a:gd name="T28" fmla="*/ 1392 w 1641"/>
                <a:gd name="T29" fmla="*/ 1676 h 2048"/>
                <a:gd name="T30" fmla="*/ 1403 w 1641"/>
                <a:gd name="T31" fmla="*/ 1741 h 2048"/>
                <a:gd name="T32" fmla="*/ 1430 w 1641"/>
                <a:gd name="T33" fmla="*/ 1741 h 2048"/>
                <a:gd name="T34" fmla="*/ 1467 w 1641"/>
                <a:gd name="T35" fmla="*/ 1765 h 2048"/>
                <a:gd name="T36" fmla="*/ 860 w 1641"/>
                <a:gd name="T37" fmla="*/ 1980 h 2048"/>
                <a:gd name="T38" fmla="*/ 587 w 1641"/>
                <a:gd name="T39" fmla="*/ 1676 h 2048"/>
                <a:gd name="T40" fmla="*/ 665 w 1641"/>
                <a:gd name="T41" fmla="*/ 1734 h 2048"/>
                <a:gd name="T42" fmla="*/ 710 w 1641"/>
                <a:gd name="T43" fmla="*/ 1727 h 2048"/>
                <a:gd name="T44" fmla="*/ 645 w 1641"/>
                <a:gd name="T45" fmla="*/ 1632 h 2048"/>
                <a:gd name="T46" fmla="*/ 375 w 1641"/>
                <a:gd name="T47" fmla="*/ 1314 h 2048"/>
                <a:gd name="T48" fmla="*/ 71 w 1641"/>
                <a:gd name="T49" fmla="*/ 911 h 2048"/>
                <a:gd name="T50" fmla="*/ 129 w 1641"/>
                <a:gd name="T51" fmla="*/ 864 h 2048"/>
                <a:gd name="T52" fmla="*/ 482 w 1641"/>
                <a:gd name="T53" fmla="*/ 1066 h 2048"/>
                <a:gd name="T54" fmla="*/ 518 w 1641"/>
                <a:gd name="T55" fmla="*/ 1140 h 2048"/>
                <a:gd name="T56" fmla="*/ 563 w 1641"/>
                <a:gd name="T57" fmla="*/ 1154 h 2048"/>
                <a:gd name="T58" fmla="*/ 552 w 1641"/>
                <a:gd name="T59" fmla="*/ 1061 h 2048"/>
                <a:gd name="T60" fmla="*/ 553 w 1641"/>
                <a:gd name="T61" fmla="*/ 171 h 2048"/>
                <a:gd name="T62" fmla="*/ 757 w 1641"/>
                <a:gd name="T63" fmla="*/ 171 h 2048"/>
                <a:gd name="T64" fmla="*/ 757 w 1641"/>
                <a:gd name="T65" fmla="*/ 1126 h 2048"/>
                <a:gd name="T66" fmla="*/ 826 w 1641"/>
                <a:gd name="T67" fmla="*/ 1126 h 2048"/>
                <a:gd name="T68" fmla="*/ 826 w 1641"/>
                <a:gd name="T69" fmla="*/ 580 h 2048"/>
                <a:gd name="T70" fmla="*/ 1030 w 1641"/>
                <a:gd name="T71" fmla="*/ 580 h 2048"/>
                <a:gd name="T72" fmla="*/ 1030 w 1641"/>
                <a:gd name="T73" fmla="*/ 1092 h 2048"/>
                <a:gd name="T74" fmla="*/ 1099 w 1641"/>
                <a:gd name="T75" fmla="*/ 1092 h 2048"/>
                <a:gd name="T76" fmla="*/ 1201 w 1641"/>
                <a:gd name="T77" fmla="*/ 614 h 2048"/>
                <a:gd name="T78" fmla="*/ 1304 w 1641"/>
                <a:gd name="T79" fmla="*/ 887 h 2048"/>
                <a:gd name="T80" fmla="*/ 1338 w 1641"/>
                <a:gd name="T81" fmla="*/ 1161 h 2048"/>
                <a:gd name="T82" fmla="*/ 1372 w 1641"/>
                <a:gd name="T83" fmla="*/ 887 h 2048"/>
                <a:gd name="T84" fmla="*/ 1577 w 1641"/>
                <a:gd name="T85" fmla="*/ 8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1" h="2048">
                  <a:moveTo>
                    <a:pt x="1471" y="717"/>
                  </a:moveTo>
                  <a:cubicBezTo>
                    <a:pt x="1433" y="717"/>
                    <a:pt x="1396" y="730"/>
                    <a:pt x="1368" y="751"/>
                  </a:cubicBezTo>
                  <a:cubicBezTo>
                    <a:pt x="1368" y="717"/>
                    <a:pt x="1368" y="717"/>
                    <a:pt x="1368" y="717"/>
                  </a:cubicBezTo>
                  <a:cubicBezTo>
                    <a:pt x="1368" y="621"/>
                    <a:pt x="1293" y="546"/>
                    <a:pt x="1198" y="546"/>
                  </a:cubicBezTo>
                  <a:cubicBezTo>
                    <a:pt x="1160" y="546"/>
                    <a:pt x="1123" y="560"/>
                    <a:pt x="1095" y="580"/>
                  </a:cubicBezTo>
                  <a:cubicBezTo>
                    <a:pt x="1095" y="485"/>
                    <a:pt x="1020" y="410"/>
                    <a:pt x="925" y="410"/>
                  </a:cubicBezTo>
                  <a:cubicBezTo>
                    <a:pt x="887" y="410"/>
                    <a:pt x="850" y="423"/>
                    <a:pt x="822" y="444"/>
                  </a:cubicBezTo>
                  <a:cubicBezTo>
                    <a:pt x="822" y="171"/>
                    <a:pt x="822" y="171"/>
                    <a:pt x="822" y="171"/>
                  </a:cubicBezTo>
                  <a:cubicBezTo>
                    <a:pt x="822" y="75"/>
                    <a:pt x="747" y="0"/>
                    <a:pt x="652" y="0"/>
                  </a:cubicBezTo>
                  <a:cubicBezTo>
                    <a:pt x="556" y="0"/>
                    <a:pt x="481" y="75"/>
                    <a:pt x="481" y="171"/>
                  </a:cubicBezTo>
                  <a:cubicBezTo>
                    <a:pt x="481" y="945"/>
                    <a:pt x="481" y="945"/>
                    <a:pt x="481" y="945"/>
                  </a:cubicBezTo>
                  <a:cubicBezTo>
                    <a:pt x="406" y="816"/>
                    <a:pt x="232" y="751"/>
                    <a:pt x="99" y="799"/>
                  </a:cubicBezTo>
                  <a:cubicBezTo>
                    <a:pt x="82" y="802"/>
                    <a:pt x="68" y="812"/>
                    <a:pt x="51" y="823"/>
                  </a:cubicBezTo>
                  <a:cubicBezTo>
                    <a:pt x="0" y="857"/>
                    <a:pt x="3" y="901"/>
                    <a:pt x="3" y="915"/>
                  </a:cubicBezTo>
                  <a:cubicBezTo>
                    <a:pt x="0" y="935"/>
                    <a:pt x="3" y="939"/>
                    <a:pt x="51" y="993"/>
                  </a:cubicBezTo>
                  <a:cubicBezTo>
                    <a:pt x="109" y="1062"/>
                    <a:pt x="235" y="1205"/>
                    <a:pt x="314" y="1348"/>
                  </a:cubicBezTo>
                  <a:cubicBezTo>
                    <a:pt x="321" y="1355"/>
                    <a:pt x="413" y="1505"/>
                    <a:pt x="515" y="1618"/>
                  </a:cubicBezTo>
                  <a:cubicBezTo>
                    <a:pt x="515" y="1707"/>
                    <a:pt x="515" y="1707"/>
                    <a:pt x="515" y="1707"/>
                  </a:cubicBezTo>
                  <a:cubicBezTo>
                    <a:pt x="515" y="1894"/>
                    <a:pt x="669" y="2048"/>
                    <a:pt x="856" y="2048"/>
                  </a:cubicBezTo>
                  <a:cubicBezTo>
                    <a:pt x="1198" y="2048"/>
                    <a:pt x="1198" y="2048"/>
                    <a:pt x="1198" y="2048"/>
                  </a:cubicBezTo>
                  <a:cubicBezTo>
                    <a:pt x="1345" y="2048"/>
                    <a:pt x="1498" y="1925"/>
                    <a:pt x="1532" y="1782"/>
                  </a:cubicBezTo>
                  <a:cubicBezTo>
                    <a:pt x="1542" y="1741"/>
                    <a:pt x="1553" y="1710"/>
                    <a:pt x="1566" y="1696"/>
                  </a:cubicBezTo>
                  <a:cubicBezTo>
                    <a:pt x="1601" y="1655"/>
                    <a:pt x="1641" y="1560"/>
                    <a:pt x="1641" y="1434"/>
                  </a:cubicBezTo>
                  <a:cubicBezTo>
                    <a:pt x="1641" y="887"/>
                    <a:pt x="1641" y="887"/>
                    <a:pt x="1641" y="887"/>
                  </a:cubicBezTo>
                  <a:cubicBezTo>
                    <a:pt x="1641" y="792"/>
                    <a:pt x="1566" y="717"/>
                    <a:pt x="1471" y="717"/>
                  </a:cubicBezTo>
                  <a:close/>
                  <a:moveTo>
                    <a:pt x="1577" y="1434"/>
                  </a:moveTo>
                  <a:cubicBezTo>
                    <a:pt x="1577" y="1497"/>
                    <a:pt x="1564" y="1548"/>
                    <a:pt x="1550" y="1586"/>
                  </a:cubicBezTo>
                  <a:cubicBezTo>
                    <a:pt x="1547" y="1589"/>
                    <a:pt x="1544" y="1593"/>
                    <a:pt x="1542" y="1597"/>
                  </a:cubicBezTo>
                  <a:cubicBezTo>
                    <a:pt x="1529" y="1642"/>
                    <a:pt x="1488" y="1652"/>
                    <a:pt x="1413" y="1673"/>
                  </a:cubicBezTo>
                  <a:cubicBezTo>
                    <a:pt x="1392" y="1676"/>
                    <a:pt x="1392" y="1676"/>
                    <a:pt x="1392" y="1676"/>
                  </a:cubicBezTo>
                  <a:cubicBezTo>
                    <a:pt x="1375" y="1679"/>
                    <a:pt x="1365" y="1700"/>
                    <a:pt x="1368" y="1717"/>
                  </a:cubicBezTo>
                  <a:cubicBezTo>
                    <a:pt x="1375" y="1731"/>
                    <a:pt x="1389" y="1741"/>
                    <a:pt x="1403" y="1741"/>
                  </a:cubicBezTo>
                  <a:cubicBezTo>
                    <a:pt x="1406" y="1741"/>
                    <a:pt x="1409" y="1741"/>
                    <a:pt x="1413" y="1741"/>
                  </a:cubicBezTo>
                  <a:cubicBezTo>
                    <a:pt x="1430" y="1741"/>
                    <a:pt x="1430" y="1741"/>
                    <a:pt x="1430" y="1741"/>
                  </a:cubicBezTo>
                  <a:cubicBezTo>
                    <a:pt x="1446" y="1737"/>
                    <a:pt x="1461" y="1732"/>
                    <a:pt x="1476" y="1728"/>
                  </a:cubicBezTo>
                  <a:cubicBezTo>
                    <a:pt x="1473" y="1739"/>
                    <a:pt x="1470" y="1752"/>
                    <a:pt x="1467" y="1765"/>
                  </a:cubicBezTo>
                  <a:cubicBezTo>
                    <a:pt x="1443" y="1881"/>
                    <a:pt x="1317" y="1980"/>
                    <a:pt x="1201" y="1980"/>
                  </a:cubicBezTo>
                  <a:cubicBezTo>
                    <a:pt x="860" y="1980"/>
                    <a:pt x="860" y="1980"/>
                    <a:pt x="860" y="1980"/>
                  </a:cubicBezTo>
                  <a:cubicBezTo>
                    <a:pt x="710" y="1980"/>
                    <a:pt x="587" y="1857"/>
                    <a:pt x="587" y="1707"/>
                  </a:cubicBezTo>
                  <a:cubicBezTo>
                    <a:pt x="587" y="1676"/>
                    <a:pt x="587" y="1676"/>
                    <a:pt x="587" y="1676"/>
                  </a:cubicBezTo>
                  <a:cubicBezTo>
                    <a:pt x="593" y="1681"/>
                    <a:pt x="600" y="1685"/>
                    <a:pt x="607" y="1690"/>
                  </a:cubicBezTo>
                  <a:cubicBezTo>
                    <a:pt x="628" y="1707"/>
                    <a:pt x="645" y="1717"/>
                    <a:pt x="665" y="1734"/>
                  </a:cubicBezTo>
                  <a:cubicBezTo>
                    <a:pt x="672" y="1737"/>
                    <a:pt x="679" y="1741"/>
                    <a:pt x="686" y="1741"/>
                  </a:cubicBezTo>
                  <a:cubicBezTo>
                    <a:pt x="696" y="1741"/>
                    <a:pt x="706" y="1737"/>
                    <a:pt x="710" y="1727"/>
                  </a:cubicBezTo>
                  <a:cubicBezTo>
                    <a:pt x="723" y="1713"/>
                    <a:pt x="720" y="1693"/>
                    <a:pt x="706" y="1679"/>
                  </a:cubicBezTo>
                  <a:cubicBezTo>
                    <a:pt x="686" y="1659"/>
                    <a:pt x="665" y="1645"/>
                    <a:pt x="645" y="1632"/>
                  </a:cubicBezTo>
                  <a:cubicBezTo>
                    <a:pt x="621" y="1615"/>
                    <a:pt x="597" y="1598"/>
                    <a:pt x="574" y="1578"/>
                  </a:cubicBezTo>
                  <a:cubicBezTo>
                    <a:pt x="472" y="1472"/>
                    <a:pt x="375" y="1314"/>
                    <a:pt x="375" y="1314"/>
                  </a:cubicBezTo>
                  <a:cubicBezTo>
                    <a:pt x="293" y="1167"/>
                    <a:pt x="163" y="1021"/>
                    <a:pt x="102" y="949"/>
                  </a:cubicBezTo>
                  <a:cubicBezTo>
                    <a:pt x="92" y="935"/>
                    <a:pt x="78" y="918"/>
                    <a:pt x="71" y="911"/>
                  </a:cubicBezTo>
                  <a:cubicBezTo>
                    <a:pt x="71" y="901"/>
                    <a:pt x="71" y="894"/>
                    <a:pt x="95" y="881"/>
                  </a:cubicBezTo>
                  <a:cubicBezTo>
                    <a:pt x="109" y="874"/>
                    <a:pt x="119" y="867"/>
                    <a:pt x="129" y="864"/>
                  </a:cubicBezTo>
                  <a:cubicBezTo>
                    <a:pt x="218" y="833"/>
                    <a:pt x="365" y="874"/>
                    <a:pt x="430" y="986"/>
                  </a:cubicBezTo>
                  <a:cubicBezTo>
                    <a:pt x="482" y="1066"/>
                    <a:pt x="482" y="1066"/>
                    <a:pt x="482" y="1066"/>
                  </a:cubicBezTo>
                  <a:cubicBezTo>
                    <a:pt x="483" y="1068"/>
                    <a:pt x="484" y="1070"/>
                    <a:pt x="484" y="1072"/>
                  </a:cubicBezTo>
                  <a:cubicBezTo>
                    <a:pt x="518" y="1140"/>
                    <a:pt x="518" y="1140"/>
                    <a:pt x="518" y="1140"/>
                  </a:cubicBezTo>
                  <a:cubicBezTo>
                    <a:pt x="525" y="1154"/>
                    <a:pt x="536" y="1161"/>
                    <a:pt x="549" y="1161"/>
                  </a:cubicBezTo>
                  <a:cubicBezTo>
                    <a:pt x="556" y="1161"/>
                    <a:pt x="559" y="1161"/>
                    <a:pt x="563" y="1154"/>
                  </a:cubicBezTo>
                  <a:cubicBezTo>
                    <a:pt x="577" y="1147"/>
                    <a:pt x="583" y="1126"/>
                    <a:pt x="577" y="1109"/>
                  </a:cubicBezTo>
                  <a:cubicBezTo>
                    <a:pt x="552" y="1061"/>
                    <a:pt x="552" y="1061"/>
                    <a:pt x="552" y="1061"/>
                  </a:cubicBezTo>
                  <a:cubicBezTo>
                    <a:pt x="553" y="1060"/>
                    <a:pt x="553" y="1059"/>
                    <a:pt x="553" y="1058"/>
                  </a:cubicBezTo>
                  <a:cubicBezTo>
                    <a:pt x="553" y="171"/>
                    <a:pt x="553" y="171"/>
                    <a:pt x="553" y="171"/>
                  </a:cubicBezTo>
                  <a:cubicBezTo>
                    <a:pt x="553" y="113"/>
                    <a:pt x="597" y="68"/>
                    <a:pt x="655" y="68"/>
                  </a:cubicBezTo>
                  <a:cubicBezTo>
                    <a:pt x="713" y="68"/>
                    <a:pt x="757" y="113"/>
                    <a:pt x="757" y="171"/>
                  </a:cubicBezTo>
                  <a:cubicBezTo>
                    <a:pt x="757" y="717"/>
                    <a:pt x="757" y="717"/>
                    <a:pt x="757" y="717"/>
                  </a:cubicBezTo>
                  <a:cubicBezTo>
                    <a:pt x="757" y="1126"/>
                    <a:pt x="757" y="1126"/>
                    <a:pt x="757" y="1126"/>
                  </a:cubicBezTo>
                  <a:cubicBezTo>
                    <a:pt x="757" y="1147"/>
                    <a:pt x="771" y="1161"/>
                    <a:pt x="792" y="1161"/>
                  </a:cubicBezTo>
                  <a:cubicBezTo>
                    <a:pt x="812" y="1161"/>
                    <a:pt x="826" y="1147"/>
                    <a:pt x="826" y="1126"/>
                  </a:cubicBezTo>
                  <a:cubicBezTo>
                    <a:pt x="826" y="717"/>
                    <a:pt x="826" y="717"/>
                    <a:pt x="826" y="717"/>
                  </a:cubicBezTo>
                  <a:cubicBezTo>
                    <a:pt x="826" y="580"/>
                    <a:pt x="826" y="580"/>
                    <a:pt x="826" y="580"/>
                  </a:cubicBezTo>
                  <a:cubicBezTo>
                    <a:pt x="826" y="522"/>
                    <a:pt x="870" y="478"/>
                    <a:pt x="928" y="478"/>
                  </a:cubicBezTo>
                  <a:cubicBezTo>
                    <a:pt x="986" y="478"/>
                    <a:pt x="1030" y="522"/>
                    <a:pt x="1030" y="580"/>
                  </a:cubicBezTo>
                  <a:cubicBezTo>
                    <a:pt x="1030" y="717"/>
                    <a:pt x="1030" y="717"/>
                    <a:pt x="1030" y="717"/>
                  </a:cubicBezTo>
                  <a:cubicBezTo>
                    <a:pt x="1030" y="1092"/>
                    <a:pt x="1030" y="1092"/>
                    <a:pt x="1030" y="1092"/>
                  </a:cubicBezTo>
                  <a:cubicBezTo>
                    <a:pt x="1030" y="1113"/>
                    <a:pt x="1044" y="1126"/>
                    <a:pt x="1065" y="1126"/>
                  </a:cubicBezTo>
                  <a:cubicBezTo>
                    <a:pt x="1085" y="1126"/>
                    <a:pt x="1099" y="1113"/>
                    <a:pt x="1099" y="1092"/>
                  </a:cubicBezTo>
                  <a:cubicBezTo>
                    <a:pt x="1099" y="717"/>
                    <a:pt x="1099" y="717"/>
                    <a:pt x="1099" y="717"/>
                  </a:cubicBezTo>
                  <a:cubicBezTo>
                    <a:pt x="1099" y="659"/>
                    <a:pt x="1143" y="614"/>
                    <a:pt x="1201" y="614"/>
                  </a:cubicBezTo>
                  <a:cubicBezTo>
                    <a:pt x="1259" y="614"/>
                    <a:pt x="1304" y="659"/>
                    <a:pt x="1304" y="717"/>
                  </a:cubicBezTo>
                  <a:cubicBezTo>
                    <a:pt x="1304" y="887"/>
                    <a:pt x="1304" y="887"/>
                    <a:pt x="1304" y="887"/>
                  </a:cubicBezTo>
                  <a:cubicBezTo>
                    <a:pt x="1304" y="1126"/>
                    <a:pt x="1304" y="1126"/>
                    <a:pt x="1304" y="1126"/>
                  </a:cubicBezTo>
                  <a:cubicBezTo>
                    <a:pt x="1304" y="1147"/>
                    <a:pt x="1317" y="1161"/>
                    <a:pt x="1338" y="1161"/>
                  </a:cubicBezTo>
                  <a:cubicBezTo>
                    <a:pt x="1358" y="1161"/>
                    <a:pt x="1372" y="1147"/>
                    <a:pt x="1372" y="1126"/>
                  </a:cubicBezTo>
                  <a:cubicBezTo>
                    <a:pt x="1372" y="887"/>
                    <a:pt x="1372" y="887"/>
                    <a:pt x="1372" y="887"/>
                  </a:cubicBezTo>
                  <a:cubicBezTo>
                    <a:pt x="1372" y="829"/>
                    <a:pt x="1416" y="785"/>
                    <a:pt x="1474" y="785"/>
                  </a:cubicBezTo>
                  <a:cubicBezTo>
                    <a:pt x="1532" y="785"/>
                    <a:pt x="1577" y="829"/>
                    <a:pt x="1577" y="887"/>
                  </a:cubicBezTo>
                  <a:lnTo>
                    <a:pt x="1577" y="14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grpSp>
      <p:cxnSp>
        <p:nvCxnSpPr>
          <p:cNvPr id="43" name="直接箭头连接符 23"/>
          <p:cNvCxnSpPr/>
          <p:nvPr/>
        </p:nvCxnSpPr>
        <p:spPr>
          <a:xfrm>
            <a:off x="4843462" y="6476157"/>
            <a:ext cx="1" cy="75978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23" name="그룹 22"/>
          <p:cNvGrpSpPr/>
          <p:nvPr/>
        </p:nvGrpSpPr>
        <p:grpSpPr>
          <a:xfrm>
            <a:off x="3586326" y="2911304"/>
            <a:ext cx="381861" cy="419101"/>
            <a:chOff x="-166812" y="5187016"/>
            <a:chExt cx="1343025" cy="1676400"/>
          </a:xfrm>
          <a:effectLst>
            <a:outerShdw blurRad="50800" dist="38100" dir="5400000" algn="t" rotWithShape="0">
              <a:prstClr val="black">
                <a:alpha val="40000"/>
              </a:prstClr>
            </a:outerShdw>
          </a:effectLst>
        </p:grpSpPr>
        <p:sp>
          <p:nvSpPr>
            <p:cNvPr id="24" name="Freeform 12"/>
            <p:cNvSpPr>
              <a:spLocks/>
            </p:cNvSpPr>
            <p:nvPr/>
          </p:nvSpPr>
          <p:spPr bwMode="auto">
            <a:xfrm>
              <a:off x="-108074" y="5242579"/>
              <a:ext cx="1231900" cy="1565275"/>
            </a:xfrm>
            <a:custGeom>
              <a:avLst/>
              <a:gdLst>
                <a:gd name="T0" fmla="*/ 1403 w 1506"/>
                <a:gd name="T1" fmla="*/ 717 h 1912"/>
                <a:gd name="T2" fmla="*/ 1301 w 1506"/>
                <a:gd name="T3" fmla="*/ 819 h 1912"/>
                <a:gd name="T4" fmla="*/ 1301 w 1506"/>
                <a:gd name="T5" fmla="*/ 1058 h 1912"/>
                <a:gd name="T6" fmla="*/ 1267 w 1506"/>
                <a:gd name="T7" fmla="*/ 1093 h 1912"/>
                <a:gd name="T8" fmla="*/ 1233 w 1506"/>
                <a:gd name="T9" fmla="*/ 1058 h 1912"/>
                <a:gd name="T10" fmla="*/ 1233 w 1506"/>
                <a:gd name="T11" fmla="*/ 819 h 1912"/>
                <a:gd name="T12" fmla="*/ 1233 w 1506"/>
                <a:gd name="T13" fmla="*/ 649 h 1912"/>
                <a:gd name="T14" fmla="*/ 1130 w 1506"/>
                <a:gd name="T15" fmla="*/ 546 h 1912"/>
                <a:gd name="T16" fmla="*/ 1028 w 1506"/>
                <a:gd name="T17" fmla="*/ 649 h 1912"/>
                <a:gd name="T18" fmla="*/ 1028 w 1506"/>
                <a:gd name="T19" fmla="*/ 1024 h 1912"/>
                <a:gd name="T20" fmla="*/ 994 w 1506"/>
                <a:gd name="T21" fmla="*/ 1058 h 1912"/>
                <a:gd name="T22" fmla="*/ 959 w 1506"/>
                <a:gd name="T23" fmla="*/ 1024 h 1912"/>
                <a:gd name="T24" fmla="*/ 959 w 1506"/>
                <a:gd name="T25" fmla="*/ 649 h 1912"/>
                <a:gd name="T26" fmla="*/ 959 w 1506"/>
                <a:gd name="T27" fmla="*/ 512 h 1912"/>
                <a:gd name="T28" fmla="*/ 857 w 1506"/>
                <a:gd name="T29" fmla="*/ 410 h 1912"/>
                <a:gd name="T30" fmla="*/ 755 w 1506"/>
                <a:gd name="T31" fmla="*/ 512 h 1912"/>
                <a:gd name="T32" fmla="*/ 755 w 1506"/>
                <a:gd name="T33" fmla="*/ 649 h 1912"/>
                <a:gd name="T34" fmla="*/ 755 w 1506"/>
                <a:gd name="T35" fmla="*/ 1058 h 1912"/>
                <a:gd name="T36" fmla="*/ 721 w 1506"/>
                <a:gd name="T37" fmla="*/ 1093 h 1912"/>
                <a:gd name="T38" fmla="*/ 686 w 1506"/>
                <a:gd name="T39" fmla="*/ 1058 h 1912"/>
                <a:gd name="T40" fmla="*/ 686 w 1506"/>
                <a:gd name="T41" fmla="*/ 649 h 1912"/>
                <a:gd name="T42" fmla="*/ 686 w 1506"/>
                <a:gd name="T43" fmla="*/ 103 h 1912"/>
                <a:gd name="T44" fmla="*/ 584 w 1506"/>
                <a:gd name="T45" fmla="*/ 0 h 1912"/>
                <a:gd name="T46" fmla="*/ 482 w 1506"/>
                <a:gd name="T47" fmla="*/ 103 h 1912"/>
                <a:gd name="T48" fmla="*/ 482 w 1506"/>
                <a:gd name="T49" fmla="*/ 990 h 1912"/>
                <a:gd name="T50" fmla="*/ 481 w 1506"/>
                <a:gd name="T51" fmla="*/ 993 h 1912"/>
                <a:gd name="T52" fmla="*/ 506 w 1506"/>
                <a:gd name="T53" fmla="*/ 1041 h 1912"/>
                <a:gd name="T54" fmla="*/ 492 w 1506"/>
                <a:gd name="T55" fmla="*/ 1086 h 1912"/>
                <a:gd name="T56" fmla="*/ 478 w 1506"/>
                <a:gd name="T57" fmla="*/ 1093 h 1912"/>
                <a:gd name="T58" fmla="*/ 447 w 1506"/>
                <a:gd name="T59" fmla="*/ 1072 h 1912"/>
                <a:gd name="T60" fmla="*/ 413 w 1506"/>
                <a:gd name="T61" fmla="*/ 1004 h 1912"/>
                <a:gd name="T62" fmla="*/ 411 w 1506"/>
                <a:gd name="T63" fmla="*/ 998 h 1912"/>
                <a:gd name="T64" fmla="*/ 359 w 1506"/>
                <a:gd name="T65" fmla="*/ 918 h 1912"/>
                <a:gd name="T66" fmla="*/ 58 w 1506"/>
                <a:gd name="T67" fmla="*/ 796 h 1912"/>
                <a:gd name="T68" fmla="*/ 24 w 1506"/>
                <a:gd name="T69" fmla="*/ 813 h 1912"/>
                <a:gd name="T70" fmla="*/ 0 w 1506"/>
                <a:gd name="T71" fmla="*/ 843 h 1912"/>
                <a:gd name="T72" fmla="*/ 31 w 1506"/>
                <a:gd name="T73" fmla="*/ 881 h 1912"/>
                <a:gd name="T74" fmla="*/ 304 w 1506"/>
                <a:gd name="T75" fmla="*/ 1246 h 1912"/>
                <a:gd name="T76" fmla="*/ 503 w 1506"/>
                <a:gd name="T77" fmla="*/ 1510 h 1912"/>
                <a:gd name="T78" fmla="*/ 574 w 1506"/>
                <a:gd name="T79" fmla="*/ 1564 h 1912"/>
                <a:gd name="T80" fmla="*/ 635 w 1506"/>
                <a:gd name="T81" fmla="*/ 1611 h 1912"/>
                <a:gd name="T82" fmla="*/ 639 w 1506"/>
                <a:gd name="T83" fmla="*/ 1659 h 1912"/>
                <a:gd name="T84" fmla="*/ 615 w 1506"/>
                <a:gd name="T85" fmla="*/ 1673 h 1912"/>
                <a:gd name="T86" fmla="*/ 594 w 1506"/>
                <a:gd name="T87" fmla="*/ 1666 h 1912"/>
                <a:gd name="T88" fmla="*/ 536 w 1506"/>
                <a:gd name="T89" fmla="*/ 1622 h 1912"/>
                <a:gd name="T90" fmla="*/ 516 w 1506"/>
                <a:gd name="T91" fmla="*/ 1608 h 1912"/>
                <a:gd name="T92" fmla="*/ 516 w 1506"/>
                <a:gd name="T93" fmla="*/ 1639 h 1912"/>
                <a:gd name="T94" fmla="*/ 789 w 1506"/>
                <a:gd name="T95" fmla="*/ 1912 h 1912"/>
                <a:gd name="T96" fmla="*/ 1130 w 1506"/>
                <a:gd name="T97" fmla="*/ 1912 h 1912"/>
                <a:gd name="T98" fmla="*/ 1396 w 1506"/>
                <a:gd name="T99" fmla="*/ 1697 h 1912"/>
                <a:gd name="T100" fmla="*/ 1405 w 1506"/>
                <a:gd name="T101" fmla="*/ 1660 h 1912"/>
                <a:gd name="T102" fmla="*/ 1359 w 1506"/>
                <a:gd name="T103" fmla="*/ 1673 h 1912"/>
                <a:gd name="T104" fmla="*/ 1342 w 1506"/>
                <a:gd name="T105" fmla="*/ 1673 h 1912"/>
                <a:gd name="T106" fmla="*/ 1332 w 1506"/>
                <a:gd name="T107" fmla="*/ 1673 h 1912"/>
                <a:gd name="T108" fmla="*/ 1297 w 1506"/>
                <a:gd name="T109" fmla="*/ 1649 h 1912"/>
                <a:gd name="T110" fmla="*/ 1321 w 1506"/>
                <a:gd name="T111" fmla="*/ 1608 h 1912"/>
                <a:gd name="T112" fmla="*/ 1342 w 1506"/>
                <a:gd name="T113" fmla="*/ 1605 h 1912"/>
                <a:gd name="T114" fmla="*/ 1471 w 1506"/>
                <a:gd name="T115" fmla="*/ 1529 h 1912"/>
                <a:gd name="T116" fmla="*/ 1479 w 1506"/>
                <a:gd name="T117" fmla="*/ 1518 h 1912"/>
                <a:gd name="T118" fmla="*/ 1506 w 1506"/>
                <a:gd name="T119" fmla="*/ 1366 h 1912"/>
                <a:gd name="T120" fmla="*/ 1506 w 1506"/>
                <a:gd name="T121" fmla="*/ 819 h 1912"/>
                <a:gd name="T122" fmla="*/ 1403 w 1506"/>
                <a:gd name="T123" fmla="*/ 717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6" h="1912">
                  <a:moveTo>
                    <a:pt x="1403" y="717"/>
                  </a:moveTo>
                  <a:cubicBezTo>
                    <a:pt x="1345" y="717"/>
                    <a:pt x="1301" y="761"/>
                    <a:pt x="1301" y="819"/>
                  </a:cubicBezTo>
                  <a:cubicBezTo>
                    <a:pt x="1301" y="1058"/>
                    <a:pt x="1301" y="1058"/>
                    <a:pt x="1301" y="1058"/>
                  </a:cubicBezTo>
                  <a:cubicBezTo>
                    <a:pt x="1301" y="1079"/>
                    <a:pt x="1287" y="1093"/>
                    <a:pt x="1267" y="1093"/>
                  </a:cubicBezTo>
                  <a:cubicBezTo>
                    <a:pt x="1246" y="1093"/>
                    <a:pt x="1233" y="1079"/>
                    <a:pt x="1233" y="1058"/>
                  </a:cubicBezTo>
                  <a:cubicBezTo>
                    <a:pt x="1233" y="819"/>
                    <a:pt x="1233" y="819"/>
                    <a:pt x="1233" y="819"/>
                  </a:cubicBezTo>
                  <a:cubicBezTo>
                    <a:pt x="1233" y="649"/>
                    <a:pt x="1233" y="649"/>
                    <a:pt x="1233" y="649"/>
                  </a:cubicBezTo>
                  <a:cubicBezTo>
                    <a:pt x="1233" y="591"/>
                    <a:pt x="1188" y="546"/>
                    <a:pt x="1130" y="546"/>
                  </a:cubicBezTo>
                  <a:cubicBezTo>
                    <a:pt x="1072" y="546"/>
                    <a:pt x="1028" y="591"/>
                    <a:pt x="1028" y="649"/>
                  </a:cubicBezTo>
                  <a:cubicBezTo>
                    <a:pt x="1028" y="1024"/>
                    <a:pt x="1028" y="1024"/>
                    <a:pt x="1028" y="1024"/>
                  </a:cubicBezTo>
                  <a:cubicBezTo>
                    <a:pt x="1028" y="1045"/>
                    <a:pt x="1014" y="1058"/>
                    <a:pt x="994" y="1058"/>
                  </a:cubicBezTo>
                  <a:cubicBezTo>
                    <a:pt x="973" y="1058"/>
                    <a:pt x="959" y="1045"/>
                    <a:pt x="959" y="1024"/>
                  </a:cubicBezTo>
                  <a:cubicBezTo>
                    <a:pt x="959" y="649"/>
                    <a:pt x="959" y="649"/>
                    <a:pt x="959" y="649"/>
                  </a:cubicBezTo>
                  <a:cubicBezTo>
                    <a:pt x="959" y="512"/>
                    <a:pt x="959" y="512"/>
                    <a:pt x="959" y="512"/>
                  </a:cubicBezTo>
                  <a:cubicBezTo>
                    <a:pt x="959" y="454"/>
                    <a:pt x="915" y="410"/>
                    <a:pt x="857" y="410"/>
                  </a:cubicBezTo>
                  <a:cubicBezTo>
                    <a:pt x="799" y="410"/>
                    <a:pt x="755" y="454"/>
                    <a:pt x="755" y="512"/>
                  </a:cubicBezTo>
                  <a:cubicBezTo>
                    <a:pt x="755" y="649"/>
                    <a:pt x="755" y="649"/>
                    <a:pt x="755" y="649"/>
                  </a:cubicBezTo>
                  <a:cubicBezTo>
                    <a:pt x="755" y="1058"/>
                    <a:pt x="755" y="1058"/>
                    <a:pt x="755" y="1058"/>
                  </a:cubicBezTo>
                  <a:cubicBezTo>
                    <a:pt x="755" y="1079"/>
                    <a:pt x="741" y="1093"/>
                    <a:pt x="721" y="1093"/>
                  </a:cubicBezTo>
                  <a:cubicBezTo>
                    <a:pt x="700" y="1093"/>
                    <a:pt x="686" y="1079"/>
                    <a:pt x="686" y="1058"/>
                  </a:cubicBezTo>
                  <a:cubicBezTo>
                    <a:pt x="686" y="649"/>
                    <a:pt x="686" y="649"/>
                    <a:pt x="686" y="649"/>
                  </a:cubicBezTo>
                  <a:cubicBezTo>
                    <a:pt x="686" y="103"/>
                    <a:pt x="686" y="103"/>
                    <a:pt x="686" y="103"/>
                  </a:cubicBezTo>
                  <a:cubicBezTo>
                    <a:pt x="686" y="45"/>
                    <a:pt x="642" y="0"/>
                    <a:pt x="584" y="0"/>
                  </a:cubicBezTo>
                  <a:cubicBezTo>
                    <a:pt x="526" y="0"/>
                    <a:pt x="482" y="45"/>
                    <a:pt x="482" y="103"/>
                  </a:cubicBezTo>
                  <a:cubicBezTo>
                    <a:pt x="482" y="990"/>
                    <a:pt x="482" y="990"/>
                    <a:pt x="482" y="990"/>
                  </a:cubicBezTo>
                  <a:cubicBezTo>
                    <a:pt x="482" y="991"/>
                    <a:pt x="482" y="992"/>
                    <a:pt x="481" y="993"/>
                  </a:cubicBezTo>
                  <a:cubicBezTo>
                    <a:pt x="506" y="1041"/>
                    <a:pt x="506" y="1041"/>
                    <a:pt x="506" y="1041"/>
                  </a:cubicBezTo>
                  <a:cubicBezTo>
                    <a:pt x="512" y="1058"/>
                    <a:pt x="506" y="1079"/>
                    <a:pt x="492" y="1086"/>
                  </a:cubicBezTo>
                  <a:cubicBezTo>
                    <a:pt x="488" y="1093"/>
                    <a:pt x="485" y="1093"/>
                    <a:pt x="478" y="1093"/>
                  </a:cubicBezTo>
                  <a:cubicBezTo>
                    <a:pt x="465" y="1093"/>
                    <a:pt x="454" y="1086"/>
                    <a:pt x="447" y="1072"/>
                  </a:cubicBezTo>
                  <a:cubicBezTo>
                    <a:pt x="413" y="1004"/>
                    <a:pt x="413" y="1004"/>
                    <a:pt x="413" y="1004"/>
                  </a:cubicBezTo>
                  <a:cubicBezTo>
                    <a:pt x="413" y="1002"/>
                    <a:pt x="412" y="1000"/>
                    <a:pt x="411" y="998"/>
                  </a:cubicBezTo>
                  <a:cubicBezTo>
                    <a:pt x="359" y="918"/>
                    <a:pt x="359" y="918"/>
                    <a:pt x="359" y="918"/>
                  </a:cubicBezTo>
                  <a:cubicBezTo>
                    <a:pt x="294" y="806"/>
                    <a:pt x="147" y="765"/>
                    <a:pt x="58" y="796"/>
                  </a:cubicBezTo>
                  <a:cubicBezTo>
                    <a:pt x="48" y="799"/>
                    <a:pt x="38" y="806"/>
                    <a:pt x="24" y="813"/>
                  </a:cubicBezTo>
                  <a:cubicBezTo>
                    <a:pt x="0" y="826"/>
                    <a:pt x="0" y="833"/>
                    <a:pt x="0" y="843"/>
                  </a:cubicBezTo>
                  <a:cubicBezTo>
                    <a:pt x="7" y="850"/>
                    <a:pt x="21" y="867"/>
                    <a:pt x="31" y="881"/>
                  </a:cubicBezTo>
                  <a:cubicBezTo>
                    <a:pt x="92" y="953"/>
                    <a:pt x="222" y="1099"/>
                    <a:pt x="304" y="1246"/>
                  </a:cubicBezTo>
                  <a:cubicBezTo>
                    <a:pt x="304" y="1246"/>
                    <a:pt x="401" y="1404"/>
                    <a:pt x="503" y="1510"/>
                  </a:cubicBezTo>
                  <a:cubicBezTo>
                    <a:pt x="526" y="1530"/>
                    <a:pt x="550" y="1547"/>
                    <a:pt x="574" y="1564"/>
                  </a:cubicBezTo>
                  <a:cubicBezTo>
                    <a:pt x="594" y="1577"/>
                    <a:pt x="615" y="1591"/>
                    <a:pt x="635" y="1611"/>
                  </a:cubicBezTo>
                  <a:cubicBezTo>
                    <a:pt x="649" y="1625"/>
                    <a:pt x="652" y="1645"/>
                    <a:pt x="639" y="1659"/>
                  </a:cubicBezTo>
                  <a:cubicBezTo>
                    <a:pt x="635" y="1669"/>
                    <a:pt x="625" y="1673"/>
                    <a:pt x="615" y="1673"/>
                  </a:cubicBezTo>
                  <a:cubicBezTo>
                    <a:pt x="608" y="1673"/>
                    <a:pt x="601" y="1669"/>
                    <a:pt x="594" y="1666"/>
                  </a:cubicBezTo>
                  <a:cubicBezTo>
                    <a:pt x="574" y="1649"/>
                    <a:pt x="557" y="1639"/>
                    <a:pt x="536" y="1622"/>
                  </a:cubicBezTo>
                  <a:cubicBezTo>
                    <a:pt x="529" y="1617"/>
                    <a:pt x="522" y="1613"/>
                    <a:pt x="516" y="1608"/>
                  </a:cubicBezTo>
                  <a:cubicBezTo>
                    <a:pt x="516" y="1639"/>
                    <a:pt x="516" y="1639"/>
                    <a:pt x="516" y="1639"/>
                  </a:cubicBezTo>
                  <a:cubicBezTo>
                    <a:pt x="516" y="1789"/>
                    <a:pt x="639" y="1912"/>
                    <a:pt x="789" y="1912"/>
                  </a:cubicBezTo>
                  <a:cubicBezTo>
                    <a:pt x="1130" y="1912"/>
                    <a:pt x="1130" y="1912"/>
                    <a:pt x="1130" y="1912"/>
                  </a:cubicBezTo>
                  <a:cubicBezTo>
                    <a:pt x="1246" y="1912"/>
                    <a:pt x="1372" y="1813"/>
                    <a:pt x="1396" y="1697"/>
                  </a:cubicBezTo>
                  <a:cubicBezTo>
                    <a:pt x="1399" y="1684"/>
                    <a:pt x="1402" y="1671"/>
                    <a:pt x="1405" y="1660"/>
                  </a:cubicBezTo>
                  <a:cubicBezTo>
                    <a:pt x="1390" y="1664"/>
                    <a:pt x="1375" y="1669"/>
                    <a:pt x="1359" y="1673"/>
                  </a:cubicBezTo>
                  <a:cubicBezTo>
                    <a:pt x="1342" y="1673"/>
                    <a:pt x="1342" y="1673"/>
                    <a:pt x="1342" y="1673"/>
                  </a:cubicBezTo>
                  <a:cubicBezTo>
                    <a:pt x="1338" y="1673"/>
                    <a:pt x="1335" y="1673"/>
                    <a:pt x="1332" y="1673"/>
                  </a:cubicBezTo>
                  <a:cubicBezTo>
                    <a:pt x="1318" y="1673"/>
                    <a:pt x="1304" y="1663"/>
                    <a:pt x="1297" y="1649"/>
                  </a:cubicBezTo>
                  <a:cubicBezTo>
                    <a:pt x="1294" y="1632"/>
                    <a:pt x="1304" y="1611"/>
                    <a:pt x="1321" y="1608"/>
                  </a:cubicBezTo>
                  <a:cubicBezTo>
                    <a:pt x="1342" y="1605"/>
                    <a:pt x="1342" y="1605"/>
                    <a:pt x="1342" y="1605"/>
                  </a:cubicBezTo>
                  <a:cubicBezTo>
                    <a:pt x="1417" y="1584"/>
                    <a:pt x="1458" y="1574"/>
                    <a:pt x="1471" y="1529"/>
                  </a:cubicBezTo>
                  <a:cubicBezTo>
                    <a:pt x="1473" y="1525"/>
                    <a:pt x="1476" y="1521"/>
                    <a:pt x="1479" y="1518"/>
                  </a:cubicBezTo>
                  <a:cubicBezTo>
                    <a:pt x="1493" y="1480"/>
                    <a:pt x="1506" y="1429"/>
                    <a:pt x="1506" y="1366"/>
                  </a:cubicBezTo>
                  <a:cubicBezTo>
                    <a:pt x="1506" y="819"/>
                    <a:pt x="1506" y="819"/>
                    <a:pt x="1506" y="819"/>
                  </a:cubicBezTo>
                  <a:cubicBezTo>
                    <a:pt x="1506" y="761"/>
                    <a:pt x="1461" y="717"/>
                    <a:pt x="1403" y="7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sp>
          <p:nvSpPr>
            <p:cNvPr id="26" name="Freeform 13"/>
            <p:cNvSpPr>
              <a:spLocks noEditPoints="1"/>
            </p:cNvSpPr>
            <p:nvPr/>
          </p:nvSpPr>
          <p:spPr bwMode="auto">
            <a:xfrm>
              <a:off x="-166812" y="5187016"/>
              <a:ext cx="1343025" cy="1676400"/>
            </a:xfrm>
            <a:custGeom>
              <a:avLst/>
              <a:gdLst>
                <a:gd name="T0" fmla="*/ 1368 w 1641"/>
                <a:gd name="T1" fmla="*/ 751 h 2048"/>
                <a:gd name="T2" fmla="*/ 1198 w 1641"/>
                <a:gd name="T3" fmla="*/ 546 h 2048"/>
                <a:gd name="T4" fmla="*/ 925 w 1641"/>
                <a:gd name="T5" fmla="*/ 410 h 2048"/>
                <a:gd name="T6" fmla="*/ 822 w 1641"/>
                <a:gd name="T7" fmla="*/ 171 h 2048"/>
                <a:gd name="T8" fmla="*/ 481 w 1641"/>
                <a:gd name="T9" fmla="*/ 171 h 2048"/>
                <a:gd name="T10" fmla="*/ 99 w 1641"/>
                <a:gd name="T11" fmla="*/ 799 h 2048"/>
                <a:gd name="T12" fmla="*/ 3 w 1641"/>
                <a:gd name="T13" fmla="*/ 915 h 2048"/>
                <a:gd name="T14" fmla="*/ 314 w 1641"/>
                <a:gd name="T15" fmla="*/ 1348 h 2048"/>
                <a:gd name="T16" fmla="*/ 515 w 1641"/>
                <a:gd name="T17" fmla="*/ 1707 h 2048"/>
                <a:gd name="T18" fmla="*/ 1198 w 1641"/>
                <a:gd name="T19" fmla="*/ 2048 h 2048"/>
                <a:gd name="T20" fmla="*/ 1566 w 1641"/>
                <a:gd name="T21" fmla="*/ 1696 h 2048"/>
                <a:gd name="T22" fmla="*/ 1641 w 1641"/>
                <a:gd name="T23" fmla="*/ 887 h 2048"/>
                <a:gd name="T24" fmla="*/ 1577 w 1641"/>
                <a:gd name="T25" fmla="*/ 1434 h 2048"/>
                <a:gd name="T26" fmla="*/ 1542 w 1641"/>
                <a:gd name="T27" fmla="*/ 1597 h 2048"/>
                <a:gd name="T28" fmla="*/ 1392 w 1641"/>
                <a:gd name="T29" fmla="*/ 1676 h 2048"/>
                <a:gd name="T30" fmla="*/ 1403 w 1641"/>
                <a:gd name="T31" fmla="*/ 1741 h 2048"/>
                <a:gd name="T32" fmla="*/ 1430 w 1641"/>
                <a:gd name="T33" fmla="*/ 1741 h 2048"/>
                <a:gd name="T34" fmla="*/ 1467 w 1641"/>
                <a:gd name="T35" fmla="*/ 1765 h 2048"/>
                <a:gd name="T36" fmla="*/ 860 w 1641"/>
                <a:gd name="T37" fmla="*/ 1980 h 2048"/>
                <a:gd name="T38" fmla="*/ 587 w 1641"/>
                <a:gd name="T39" fmla="*/ 1676 h 2048"/>
                <a:gd name="T40" fmla="*/ 665 w 1641"/>
                <a:gd name="T41" fmla="*/ 1734 h 2048"/>
                <a:gd name="T42" fmla="*/ 710 w 1641"/>
                <a:gd name="T43" fmla="*/ 1727 h 2048"/>
                <a:gd name="T44" fmla="*/ 645 w 1641"/>
                <a:gd name="T45" fmla="*/ 1632 h 2048"/>
                <a:gd name="T46" fmla="*/ 375 w 1641"/>
                <a:gd name="T47" fmla="*/ 1314 h 2048"/>
                <a:gd name="T48" fmla="*/ 71 w 1641"/>
                <a:gd name="T49" fmla="*/ 911 h 2048"/>
                <a:gd name="T50" fmla="*/ 129 w 1641"/>
                <a:gd name="T51" fmla="*/ 864 h 2048"/>
                <a:gd name="T52" fmla="*/ 482 w 1641"/>
                <a:gd name="T53" fmla="*/ 1066 h 2048"/>
                <a:gd name="T54" fmla="*/ 518 w 1641"/>
                <a:gd name="T55" fmla="*/ 1140 h 2048"/>
                <a:gd name="T56" fmla="*/ 563 w 1641"/>
                <a:gd name="T57" fmla="*/ 1154 h 2048"/>
                <a:gd name="T58" fmla="*/ 552 w 1641"/>
                <a:gd name="T59" fmla="*/ 1061 h 2048"/>
                <a:gd name="T60" fmla="*/ 553 w 1641"/>
                <a:gd name="T61" fmla="*/ 171 h 2048"/>
                <a:gd name="T62" fmla="*/ 757 w 1641"/>
                <a:gd name="T63" fmla="*/ 171 h 2048"/>
                <a:gd name="T64" fmla="*/ 757 w 1641"/>
                <a:gd name="T65" fmla="*/ 1126 h 2048"/>
                <a:gd name="T66" fmla="*/ 826 w 1641"/>
                <a:gd name="T67" fmla="*/ 1126 h 2048"/>
                <a:gd name="T68" fmla="*/ 826 w 1641"/>
                <a:gd name="T69" fmla="*/ 580 h 2048"/>
                <a:gd name="T70" fmla="*/ 1030 w 1641"/>
                <a:gd name="T71" fmla="*/ 580 h 2048"/>
                <a:gd name="T72" fmla="*/ 1030 w 1641"/>
                <a:gd name="T73" fmla="*/ 1092 h 2048"/>
                <a:gd name="T74" fmla="*/ 1099 w 1641"/>
                <a:gd name="T75" fmla="*/ 1092 h 2048"/>
                <a:gd name="T76" fmla="*/ 1201 w 1641"/>
                <a:gd name="T77" fmla="*/ 614 h 2048"/>
                <a:gd name="T78" fmla="*/ 1304 w 1641"/>
                <a:gd name="T79" fmla="*/ 887 h 2048"/>
                <a:gd name="T80" fmla="*/ 1338 w 1641"/>
                <a:gd name="T81" fmla="*/ 1161 h 2048"/>
                <a:gd name="T82" fmla="*/ 1372 w 1641"/>
                <a:gd name="T83" fmla="*/ 887 h 2048"/>
                <a:gd name="T84" fmla="*/ 1577 w 1641"/>
                <a:gd name="T85" fmla="*/ 8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1" h="2048">
                  <a:moveTo>
                    <a:pt x="1471" y="717"/>
                  </a:moveTo>
                  <a:cubicBezTo>
                    <a:pt x="1433" y="717"/>
                    <a:pt x="1396" y="730"/>
                    <a:pt x="1368" y="751"/>
                  </a:cubicBezTo>
                  <a:cubicBezTo>
                    <a:pt x="1368" y="717"/>
                    <a:pt x="1368" y="717"/>
                    <a:pt x="1368" y="717"/>
                  </a:cubicBezTo>
                  <a:cubicBezTo>
                    <a:pt x="1368" y="621"/>
                    <a:pt x="1293" y="546"/>
                    <a:pt x="1198" y="546"/>
                  </a:cubicBezTo>
                  <a:cubicBezTo>
                    <a:pt x="1160" y="546"/>
                    <a:pt x="1123" y="560"/>
                    <a:pt x="1095" y="580"/>
                  </a:cubicBezTo>
                  <a:cubicBezTo>
                    <a:pt x="1095" y="485"/>
                    <a:pt x="1020" y="410"/>
                    <a:pt x="925" y="410"/>
                  </a:cubicBezTo>
                  <a:cubicBezTo>
                    <a:pt x="887" y="410"/>
                    <a:pt x="850" y="423"/>
                    <a:pt x="822" y="444"/>
                  </a:cubicBezTo>
                  <a:cubicBezTo>
                    <a:pt x="822" y="171"/>
                    <a:pt x="822" y="171"/>
                    <a:pt x="822" y="171"/>
                  </a:cubicBezTo>
                  <a:cubicBezTo>
                    <a:pt x="822" y="75"/>
                    <a:pt x="747" y="0"/>
                    <a:pt x="652" y="0"/>
                  </a:cubicBezTo>
                  <a:cubicBezTo>
                    <a:pt x="556" y="0"/>
                    <a:pt x="481" y="75"/>
                    <a:pt x="481" y="171"/>
                  </a:cubicBezTo>
                  <a:cubicBezTo>
                    <a:pt x="481" y="945"/>
                    <a:pt x="481" y="945"/>
                    <a:pt x="481" y="945"/>
                  </a:cubicBezTo>
                  <a:cubicBezTo>
                    <a:pt x="406" y="816"/>
                    <a:pt x="232" y="751"/>
                    <a:pt x="99" y="799"/>
                  </a:cubicBezTo>
                  <a:cubicBezTo>
                    <a:pt x="82" y="802"/>
                    <a:pt x="68" y="812"/>
                    <a:pt x="51" y="823"/>
                  </a:cubicBezTo>
                  <a:cubicBezTo>
                    <a:pt x="0" y="857"/>
                    <a:pt x="3" y="901"/>
                    <a:pt x="3" y="915"/>
                  </a:cubicBezTo>
                  <a:cubicBezTo>
                    <a:pt x="0" y="935"/>
                    <a:pt x="3" y="939"/>
                    <a:pt x="51" y="993"/>
                  </a:cubicBezTo>
                  <a:cubicBezTo>
                    <a:pt x="109" y="1062"/>
                    <a:pt x="235" y="1205"/>
                    <a:pt x="314" y="1348"/>
                  </a:cubicBezTo>
                  <a:cubicBezTo>
                    <a:pt x="321" y="1355"/>
                    <a:pt x="413" y="1505"/>
                    <a:pt x="515" y="1618"/>
                  </a:cubicBezTo>
                  <a:cubicBezTo>
                    <a:pt x="515" y="1707"/>
                    <a:pt x="515" y="1707"/>
                    <a:pt x="515" y="1707"/>
                  </a:cubicBezTo>
                  <a:cubicBezTo>
                    <a:pt x="515" y="1894"/>
                    <a:pt x="669" y="2048"/>
                    <a:pt x="856" y="2048"/>
                  </a:cubicBezTo>
                  <a:cubicBezTo>
                    <a:pt x="1198" y="2048"/>
                    <a:pt x="1198" y="2048"/>
                    <a:pt x="1198" y="2048"/>
                  </a:cubicBezTo>
                  <a:cubicBezTo>
                    <a:pt x="1345" y="2048"/>
                    <a:pt x="1498" y="1925"/>
                    <a:pt x="1532" y="1782"/>
                  </a:cubicBezTo>
                  <a:cubicBezTo>
                    <a:pt x="1542" y="1741"/>
                    <a:pt x="1553" y="1710"/>
                    <a:pt x="1566" y="1696"/>
                  </a:cubicBezTo>
                  <a:cubicBezTo>
                    <a:pt x="1601" y="1655"/>
                    <a:pt x="1641" y="1560"/>
                    <a:pt x="1641" y="1434"/>
                  </a:cubicBezTo>
                  <a:cubicBezTo>
                    <a:pt x="1641" y="887"/>
                    <a:pt x="1641" y="887"/>
                    <a:pt x="1641" y="887"/>
                  </a:cubicBezTo>
                  <a:cubicBezTo>
                    <a:pt x="1641" y="792"/>
                    <a:pt x="1566" y="717"/>
                    <a:pt x="1471" y="717"/>
                  </a:cubicBezTo>
                  <a:close/>
                  <a:moveTo>
                    <a:pt x="1577" y="1434"/>
                  </a:moveTo>
                  <a:cubicBezTo>
                    <a:pt x="1577" y="1497"/>
                    <a:pt x="1564" y="1548"/>
                    <a:pt x="1550" y="1586"/>
                  </a:cubicBezTo>
                  <a:cubicBezTo>
                    <a:pt x="1547" y="1589"/>
                    <a:pt x="1544" y="1593"/>
                    <a:pt x="1542" y="1597"/>
                  </a:cubicBezTo>
                  <a:cubicBezTo>
                    <a:pt x="1529" y="1642"/>
                    <a:pt x="1488" y="1652"/>
                    <a:pt x="1413" y="1673"/>
                  </a:cubicBezTo>
                  <a:cubicBezTo>
                    <a:pt x="1392" y="1676"/>
                    <a:pt x="1392" y="1676"/>
                    <a:pt x="1392" y="1676"/>
                  </a:cubicBezTo>
                  <a:cubicBezTo>
                    <a:pt x="1375" y="1679"/>
                    <a:pt x="1365" y="1700"/>
                    <a:pt x="1368" y="1717"/>
                  </a:cubicBezTo>
                  <a:cubicBezTo>
                    <a:pt x="1375" y="1731"/>
                    <a:pt x="1389" y="1741"/>
                    <a:pt x="1403" y="1741"/>
                  </a:cubicBezTo>
                  <a:cubicBezTo>
                    <a:pt x="1406" y="1741"/>
                    <a:pt x="1409" y="1741"/>
                    <a:pt x="1413" y="1741"/>
                  </a:cubicBezTo>
                  <a:cubicBezTo>
                    <a:pt x="1430" y="1741"/>
                    <a:pt x="1430" y="1741"/>
                    <a:pt x="1430" y="1741"/>
                  </a:cubicBezTo>
                  <a:cubicBezTo>
                    <a:pt x="1446" y="1737"/>
                    <a:pt x="1461" y="1732"/>
                    <a:pt x="1476" y="1728"/>
                  </a:cubicBezTo>
                  <a:cubicBezTo>
                    <a:pt x="1473" y="1739"/>
                    <a:pt x="1470" y="1752"/>
                    <a:pt x="1467" y="1765"/>
                  </a:cubicBezTo>
                  <a:cubicBezTo>
                    <a:pt x="1443" y="1881"/>
                    <a:pt x="1317" y="1980"/>
                    <a:pt x="1201" y="1980"/>
                  </a:cubicBezTo>
                  <a:cubicBezTo>
                    <a:pt x="860" y="1980"/>
                    <a:pt x="860" y="1980"/>
                    <a:pt x="860" y="1980"/>
                  </a:cubicBezTo>
                  <a:cubicBezTo>
                    <a:pt x="710" y="1980"/>
                    <a:pt x="587" y="1857"/>
                    <a:pt x="587" y="1707"/>
                  </a:cubicBezTo>
                  <a:cubicBezTo>
                    <a:pt x="587" y="1676"/>
                    <a:pt x="587" y="1676"/>
                    <a:pt x="587" y="1676"/>
                  </a:cubicBezTo>
                  <a:cubicBezTo>
                    <a:pt x="593" y="1681"/>
                    <a:pt x="600" y="1685"/>
                    <a:pt x="607" y="1690"/>
                  </a:cubicBezTo>
                  <a:cubicBezTo>
                    <a:pt x="628" y="1707"/>
                    <a:pt x="645" y="1717"/>
                    <a:pt x="665" y="1734"/>
                  </a:cubicBezTo>
                  <a:cubicBezTo>
                    <a:pt x="672" y="1737"/>
                    <a:pt x="679" y="1741"/>
                    <a:pt x="686" y="1741"/>
                  </a:cubicBezTo>
                  <a:cubicBezTo>
                    <a:pt x="696" y="1741"/>
                    <a:pt x="706" y="1737"/>
                    <a:pt x="710" y="1727"/>
                  </a:cubicBezTo>
                  <a:cubicBezTo>
                    <a:pt x="723" y="1713"/>
                    <a:pt x="720" y="1693"/>
                    <a:pt x="706" y="1679"/>
                  </a:cubicBezTo>
                  <a:cubicBezTo>
                    <a:pt x="686" y="1659"/>
                    <a:pt x="665" y="1645"/>
                    <a:pt x="645" y="1632"/>
                  </a:cubicBezTo>
                  <a:cubicBezTo>
                    <a:pt x="621" y="1615"/>
                    <a:pt x="597" y="1598"/>
                    <a:pt x="574" y="1578"/>
                  </a:cubicBezTo>
                  <a:cubicBezTo>
                    <a:pt x="472" y="1472"/>
                    <a:pt x="375" y="1314"/>
                    <a:pt x="375" y="1314"/>
                  </a:cubicBezTo>
                  <a:cubicBezTo>
                    <a:pt x="293" y="1167"/>
                    <a:pt x="163" y="1021"/>
                    <a:pt x="102" y="949"/>
                  </a:cubicBezTo>
                  <a:cubicBezTo>
                    <a:pt x="92" y="935"/>
                    <a:pt x="78" y="918"/>
                    <a:pt x="71" y="911"/>
                  </a:cubicBezTo>
                  <a:cubicBezTo>
                    <a:pt x="71" y="901"/>
                    <a:pt x="71" y="894"/>
                    <a:pt x="95" y="881"/>
                  </a:cubicBezTo>
                  <a:cubicBezTo>
                    <a:pt x="109" y="874"/>
                    <a:pt x="119" y="867"/>
                    <a:pt x="129" y="864"/>
                  </a:cubicBezTo>
                  <a:cubicBezTo>
                    <a:pt x="218" y="833"/>
                    <a:pt x="365" y="874"/>
                    <a:pt x="430" y="986"/>
                  </a:cubicBezTo>
                  <a:cubicBezTo>
                    <a:pt x="482" y="1066"/>
                    <a:pt x="482" y="1066"/>
                    <a:pt x="482" y="1066"/>
                  </a:cubicBezTo>
                  <a:cubicBezTo>
                    <a:pt x="483" y="1068"/>
                    <a:pt x="484" y="1070"/>
                    <a:pt x="484" y="1072"/>
                  </a:cubicBezTo>
                  <a:cubicBezTo>
                    <a:pt x="518" y="1140"/>
                    <a:pt x="518" y="1140"/>
                    <a:pt x="518" y="1140"/>
                  </a:cubicBezTo>
                  <a:cubicBezTo>
                    <a:pt x="525" y="1154"/>
                    <a:pt x="536" y="1161"/>
                    <a:pt x="549" y="1161"/>
                  </a:cubicBezTo>
                  <a:cubicBezTo>
                    <a:pt x="556" y="1161"/>
                    <a:pt x="559" y="1161"/>
                    <a:pt x="563" y="1154"/>
                  </a:cubicBezTo>
                  <a:cubicBezTo>
                    <a:pt x="577" y="1147"/>
                    <a:pt x="583" y="1126"/>
                    <a:pt x="577" y="1109"/>
                  </a:cubicBezTo>
                  <a:cubicBezTo>
                    <a:pt x="552" y="1061"/>
                    <a:pt x="552" y="1061"/>
                    <a:pt x="552" y="1061"/>
                  </a:cubicBezTo>
                  <a:cubicBezTo>
                    <a:pt x="553" y="1060"/>
                    <a:pt x="553" y="1059"/>
                    <a:pt x="553" y="1058"/>
                  </a:cubicBezTo>
                  <a:cubicBezTo>
                    <a:pt x="553" y="171"/>
                    <a:pt x="553" y="171"/>
                    <a:pt x="553" y="171"/>
                  </a:cubicBezTo>
                  <a:cubicBezTo>
                    <a:pt x="553" y="113"/>
                    <a:pt x="597" y="68"/>
                    <a:pt x="655" y="68"/>
                  </a:cubicBezTo>
                  <a:cubicBezTo>
                    <a:pt x="713" y="68"/>
                    <a:pt x="757" y="113"/>
                    <a:pt x="757" y="171"/>
                  </a:cubicBezTo>
                  <a:cubicBezTo>
                    <a:pt x="757" y="717"/>
                    <a:pt x="757" y="717"/>
                    <a:pt x="757" y="717"/>
                  </a:cubicBezTo>
                  <a:cubicBezTo>
                    <a:pt x="757" y="1126"/>
                    <a:pt x="757" y="1126"/>
                    <a:pt x="757" y="1126"/>
                  </a:cubicBezTo>
                  <a:cubicBezTo>
                    <a:pt x="757" y="1147"/>
                    <a:pt x="771" y="1161"/>
                    <a:pt x="792" y="1161"/>
                  </a:cubicBezTo>
                  <a:cubicBezTo>
                    <a:pt x="812" y="1161"/>
                    <a:pt x="826" y="1147"/>
                    <a:pt x="826" y="1126"/>
                  </a:cubicBezTo>
                  <a:cubicBezTo>
                    <a:pt x="826" y="717"/>
                    <a:pt x="826" y="717"/>
                    <a:pt x="826" y="717"/>
                  </a:cubicBezTo>
                  <a:cubicBezTo>
                    <a:pt x="826" y="580"/>
                    <a:pt x="826" y="580"/>
                    <a:pt x="826" y="580"/>
                  </a:cubicBezTo>
                  <a:cubicBezTo>
                    <a:pt x="826" y="522"/>
                    <a:pt x="870" y="478"/>
                    <a:pt x="928" y="478"/>
                  </a:cubicBezTo>
                  <a:cubicBezTo>
                    <a:pt x="986" y="478"/>
                    <a:pt x="1030" y="522"/>
                    <a:pt x="1030" y="580"/>
                  </a:cubicBezTo>
                  <a:cubicBezTo>
                    <a:pt x="1030" y="717"/>
                    <a:pt x="1030" y="717"/>
                    <a:pt x="1030" y="717"/>
                  </a:cubicBezTo>
                  <a:cubicBezTo>
                    <a:pt x="1030" y="1092"/>
                    <a:pt x="1030" y="1092"/>
                    <a:pt x="1030" y="1092"/>
                  </a:cubicBezTo>
                  <a:cubicBezTo>
                    <a:pt x="1030" y="1113"/>
                    <a:pt x="1044" y="1126"/>
                    <a:pt x="1065" y="1126"/>
                  </a:cubicBezTo>
                  <a:cubicBezTo>
                    <a:pt x="1085" y="1126"/>
                    <a:pt x="1099" y="1113"/>
                    <a:pt x="1099" y="1092"/>
                  </a:cubicBezTo>
                  <a:cubicBezTo>
                    <a:pt x="1099" y="717"/>
                    <a:pt x="1099" y="717"/>
                    <a:pt x="1099" y="717"/>
                  </a:cubicBezTo>
                  <a:cubicBezTo>
                    <a:pt x="1099" y="659"/>
                    <a:pt x="1143" y="614"/>
                    <a:pt x="1201" y="614"/>
                  </a:cubicBezTo>
                  <a:cubicBezTo>
                    <a:pt x="1259" y="614"/>
                    <a:pt x="1304" y="659"/>
                    <a:pt x="1304" y="717"/>
                  </a:cubicBezTo>
                  <a:cubicBezTo>
                    <a:pt x="1304" y="887"/>
                    <a:pt x="1304" y="887"/>
                    <a:pt x="1304" y="887"/>
                  </a:cubicBezTo>
                  <a:cubicBezTo>
                    <a:pt x="1304" y="1126"/>
                    <a:pt x="1304" y="1126"/>
                    <a:pt x="1304" y="1126"/>
                  </a:cubicBezTo>
                  <a:cubicBezTo>
                    <a:pt x="1304" y="1147"/>
                    <a:pt x="1317" y="1161"/>
                    <a:pt x="1338" y="1161"/>
                  </a:cubicBezTo>
                  <a:cubicBezTo>
                    <a:pt x="1358" y="1161"/>
                    <a:pt x="1372" y="1147"/>
                    <a:pt x="1372" y="1126"/>
                  </a:cubicBezTo>
                  <a:cubicBezTo>
                    <a:pt x="1372" y="887"/>
                    <a:pt x="1372" y="887"/>
                    <a:pt x="1372" y="887"/>
                  </a:cubicBezTo>
                  <a:cubicBezTo>
                    <a:pt x="1372" y="829"/>
                    <a:pt x="1416" y="785"/>
                    <a:pt x="1474" y="785"/>
                  </a:cubicBezTo>
                  <a:cubicBezTo>
                    <a:pt x="1532" y="785"/>
                    <a:pt x="1577" y="829"/>
                    <a:pt x="1577" y="887"/>
                  </a:cubicBezTo>
                  <a:lnTo>
                    <a:pt x="1577" y="14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Arial Unicode MS" panose="020B0604020202020204" pitchFamily="50" charset="-127"/>
              </a:endParaRPr>
            </a:p>
          </p:txBody>
        </p:sp>
      </p:grpSp>
    </p:spTree>
    <p:extLst>
      <p:ext uri="{BB962C8B-B14F-4D97-AF65-F5344CB8AC3E}">
        <p14:creationId xmlns:p14="http://schemas.microsoft.com/office/powerpoint/2010/main" val="16515819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61342" y="1125647"/>
            <a:ext cx="5925787" cy="3338530"/>
            <a:chOff x="755576" y="1052736"/>
            <a:chExt cx="7488831" cy="4824536"/>
          </a:xfrm>
        </p:grpSpPr>
        <p:pic>
          <p:nvPicPr>
            <p:cNvPr id="17" name="그림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052736"/>
              <a:ext cx="7488831" cy="4824536"/>
            </a:xfrm>
            <a:prstGeom prst="rect">
              <a:avLst/>
            </a:prstGeom>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1052736"/>
              <a:ext cx="2016223"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슬라이드 번호 개체 틀 3"/>
          <p:cNvSpPr>
            <a:spLocks noGrp="1"/>
          </p:cNvSpPr>
          <p:nvPr>
            <p:ph type="sldNum" sz="quarter" idx="12"/>
          </p:nvPr>
        </p:nvSpPr>
        <p:spPr/>
        <p:txBody>
          <a:bodyPr/>
          <a:lstStyle/>
          <a:p>
            <a:fld id="{06958B83-3E2E-483E-87DD-B04C77F9A75D}" type="slidenum">
              <a:rPr lang="ko-KR" altLang="en-US" smtClean="0"/>
              <a:pPr/>
              <a:t>45</a:t>
            </a:fld>
            <a:endParaRPr lang="ko-KR" altLang="en-US"/>
          </a:p>
        </p:txBody>
      </p:sp>
      <p:sp>
        <p:nvSpPr>
          <p:cNvPr id="15" name="TextBox 14"/>
          <p:cNvSpPr txBox="1"/>
          <p:nvPr/>
        </p:nvSpPr>
        <p:spPr>
          <a:xfrm>
            <a:off x="278148" y="5439879"/>
            <a:ext cx="6292176" cy="1708160"/>
          </a:xfrm>
          <a:prstGeom prst="rect">
            <a:avLst/>
          </a:prstGeom>
          <a:noFill/>
        </p:spPr>
        <p:txBody>
          <a:bodyPr wrap="square" rtlCol="0">
            <a:spAutoFit/>
          </a:bodyPr>
          <a:lstStyle/>
          <a:p>
            <a:pPr marL="715963" indent="-271463" fontAlgn="base">
              <a:lnSpc>
                <a:spcPct val="150000"/>
              </a:lnSpc>
              <a:spcBef>
                <a:spcPct val="0"/>
              </a:spcBef>
              <a:spcAft>
                <a:spcPct val="0"/>
              </a:spcAft>
              <a:buFont typeface="+mj-ea"/>
              <a:buAutoNum type="circleNumDbPlain"/>
            </a:pPr>
            <a:r>
              <a:rPr lang="en-US" altLang="ko-KR" sz="1000" dirty="0" smtClean="0"/>
              <a:t>Ethernet : LAN setting</a:t>
            </a:r>
          </a:p>
          <a:p>
            <a:pPr marL="715963" indent="-271463" fontAlgn="base">
              <a:lnSpc>
                <a:spcPct val="150000"/>
              </a:lnSpc>
              <a:spcBef>
                <a:spcPct val="0"/>
              </a:spcBef>
              <a:spcAft>
                <a:spcPct val="0"/>
              </a:spcAft>
              <a:buFont typeface="+mj-ea"/>
              <a:buAutoNum type="circleNumDbPlain"/>
            </a:pPr>
            <a:r>
              <a:rPr kumimoji="1" lang="en-US" altLang="ko-KR" sz="1000" dirty="0" smtClean="0">
                <a:latin typeface="Arial" panose="020B0604020202020204" pitchFamily="34" charset="0"/>
                <a:cs typeface="Arial" panose="020B0604020202020204" pitchFamily="34" charset="0"/>
              </a:rPr>
              <a:t>Mirror</a:t>
            </a:r>
            <a:r>
              <a:rPr kumimoji="1" lang="ko-KR" altLang="en-US" sz="1000" dirty="0" smtClean="0">
                <a:latin typeface="Arial" panose="020B0604020202020204" pitchFamily="34" charset="0"/>
                <a:cs typeface="Arial" panose="020B0604020202020204" pitchFamily="34" charset="0"/>
              </a:rPr>
              <a:t> </a:t>
            </a:r>
            <a:r>
              <a:rPr kumimoji="1" lang="en-US" altLang="ko-KR" sz="1000" dirty="0" smtClean="0">
                <a:latin typeface="Arial" panose="020B0604020202020204" pitchFamily="34" charset="0"/>
                <a:cs typeface="Arial" panose="020B0604020202020204" pitchFamily="34" charset="0"/>
              </a:rPr>
              <a:t>: mirroring with </a:t>
            </a:r>
            <a:r>
              <a:rPr kumimoji="1" lang="en-US" altLang="ko-KR" sz="1000" dirty="0" err="1" smtClean="0">
                <a:latin typeface="Arial" panose="020B0604020202020204" pitchFamily="34" charset="0"/>
                <a:cs typeface="Arial" panose="020B0604020202020204" pitchFamily="34" charset="0"/>
              </a:rPr>
              <a:t>Eshare</a:t>
            </a:r>
            <a:endParaRPr kumimoji="1" lang="en-US" altLang="ko-KR" sz="1000" dirty="0" smtClean="0">
              <a:latin typeface="Arial" panose="020B0604020202020204" pitchFamily="34" charset="0"/>
              <a:cs typeface="Arial" panose="020B0604020202020204" pitchFamily="34" charset="0"/>
            </a:endParaRPr>
          </a:p>
          <a:p>
            <a:pPr marL="715963" indent="-271463" fontAlgn="base">
              <a:lnSpc>
                <a:spcPct val="150000"/>
              </a:lnSpc>
              <a:spcBef>
                <a:spcPct val="0"/>
              </a:spcBef>
              <a:spcAft>
                <a:spcPct val="0"/>
              </a:spcAft>
              <a:buFont typeface="+mj-ea"/>
              <a:buAutoNum type="circleNumDbPlain"/>
            </a:pPr>
            <a:r>
              <a:rPr kumimoji="1" lang="en-US" altLang="ko-KR" sz="1000" dirty="0" smtClean="0">
                <a:latin typeface="Arial" panose="020B0604020202020204" pitchFamily="34" charset="0"/>
                <a:cs typeface="Arial" panose="020B0604020202020204" pitchFamily="34" charset="0"/>
              </a:rPr>
              <a:t>setting</a:t>
            </a:r>
            <a:r>
              <a:rPr kumimoji="1" lang="ko-KR" altLang="en-US" sz="1000" dirty="0" smtClean="0">
                <a:latin typeface="Arial" panose="020B0604020202020204" pitchFamily="34" charset="0"/>
                <a:cs typeface="Arial" panose="020B0604020202020204" pitchFamily="34" charset="0"/>
              </a:rPr>
              <a:t> </a:t>
            </a:r>
            <a:r>
              <a:rPr kumimoji="1" lang="en-US" altLang="ko-KR" sz="1000" dirty="0" smtClean="0">
                <a:latin typeface="Arial" panose="020B0604020202020204" pitchFamily="34" charset="0"/>
                <a:cs typeface="Arial" panose="020B0604020202020204" pitchFamily="34" charset="0"/>
              </a:rPr>
              <a:t>: Setup menu</a:t>
            </a:r>
          </a:p>
          <a:p>
            <a:pPr marL="715963" indent="-271463" fontAlgn="base">
              <a:lnSpc>
                <a:spcPct val="150000"/>
              </a:lnSpc>
              <a:spcBef>
                <a:spcPct val="0"/>
              </a:spcBef>
              <a:spcAft>
                <a:spcPct val="0"/>
              </a:spcAft>
              <a:buFont typeface="+mj-ea"/>
              <a:buAutoNum type="circleNumDbPlain"/>
            </a:pPr>
            <a:r>
              <a:rPr kumimoji="1" lang="en-US" altLang="ko-KR" sz="1000" dirty="0" smtClean="0">
                <a:latin typeface="Arial" panose="020B0604020202020204" pitchFamily="34" charset="0"/>
                <a:cs typeface="Arial" panose="020B0604020202020204" pitchFamily="34" charset="0"/>
              </a:rPr>
              <a:t>Screenshot</a:t>
            </a:r>
            <a:r>
              <a:rPr kumimoji="1" lang="ko-KR" altLang="en-US" sz="1000" dirty="0" smtClean="0">
                <a:latin typeface="Arial" panose="020B0604020202020204" pitchFamily="34" charset="0"/>
                <a:cs typeface="Arial" panose="020B0604020202020204" pitchFamily="34" charset="0"/>
              </a:rPr>
              <a:t> </a:t>
            </a:r>
            <a:r>
              <a:rPr kumimoji="1" lang="en-US" altLang="ko-KR" sz="1000" dirty="0" smtClean="0">
                <a:latin typeface="Arial" panose="020B0604020202020204" pitchFamily="34" charset="0"/>
                <a:cs typeface="Arial" panose="020B0604020202020204" pitchFamily="34" charset="0"/>
              </a:rPr>
              <a:t> :  Save the current screen</a:t>
            </a:r>
          </a:p>
          <a:p>
            <a:pPr marL="715963" indent="-271463" fontAlgn="base">
              <a:lnSpc>
                <a:spcPct val="150000"/>
              </a:lnSpc>
              <a:spcBef>
                <a:spcPct val="0"/>
              </a:spcBef>
              <a:spcAft>
                <a:spcPct val="0"/>
              </a:spcAft>
              <a:buFont typeface="+mj-ea"/>
              <a:buAutoNum type="circleNumDbPlain"/>
            </a:pPr>
            <a:r>
              <a:rPr kumimoji="1" lang="en-US" altLang="ko-KR" sz="1000" dirty="0" smtClean="0">
                <a:latin typeface="Arial" panose="020B0604020202020204" pitchFamily="34" charset="0"/>
                <a:cs typeface="Arial" panose="020B0604020202020204" pitchFamily="34" charset="0"/>
              </a:rPr>
              <a:t>Timer</a:t>
            </a:r>
            <a:r>
              <a:rPr kumimoji="1" lang="ko-KR" altLang="en-US" sz="1000" dirty="0" smtClean="0">
                <a:latin typeface="Arial" panose="020B0604020202020204" pitchFamily="34" charset="0"/>
                <a:cs typeface="Arial" panose="020B0604020202020204" pitchFamily="34" charset="0"/>
              </a:rPr>
              <a:t> </a:t>
            </a:r>
            <a:r>
              <a:rPr kumimoji="1" lang="en-US" altLang="ko-KR" sz="1000" dirty="0" smtClean="0">
                <a:latin typeface="Arial" panose="020B0604020202020204" pitchFamily="34" charset="0"/>
                <a:cs typeface="Arial" panose="020B0604020202020204" pitchFamily="34" charset="0"/>
              </a:rPr>
              <a:t>: </a:t>
            </a:r>
            <a:r>
              <a:rPr kumimoji="1" lang="en-US" altLang="ko-KR" sz="1000" dirty="0">
                <a:latin typeface="Arial" panose="020B0604020202020204" pitchFamily="34" charset="0"/>
                <a:cs typeface="Arial" panose="020B0604020202020204" pitchFamily="34" charset="0"/>
              </a:rPr>
              <a:t>T</a:t>
            </a:r>
            <a:r>
              <a:rPr kumimoji="1" lang="en-US" altLang="ko-KR" sz="1000" dirty="0" smtClean="0">
                <a:latin typeface="Arial" panose="020B0604020202020204" pitchFamily="34" charset="0"/>
                <a:cs typeface="Arial" panose="020B0604020202020204" pitchFamily="34" charset="0"/>
              </a:rPr>
              <a:t>ime switch, a function that indicates that specified time has elapsed </a:t>
            </a:r>
          </a:p>
          <a:p>
            <a:pPr marL="715963" indent="-271463" fontAlgn="base">
              <a:lnSpc>
                <a:spcPct val="150000"/>
              </a:lnSpc>
              <a:spcBef>
                <a:spcPct val="0"/>
              </a:spcBef>
              <a:spcAft>
                <a:spcPct val="0"/>
              </a:spcAft>
              <a:buFont typeface="+mj-ea"/>
              <a:buAutoNum type="circleNumDbPlain"/>
            </a:pPr>
            <a:r>
              <a:rPr kumimoji="1" lang="en-US" altLang="ko-KR" sz="1000" dirty="0" smtClean="0">
                <a:latin typeface="Arial" panose="020B0604020202020204" pitchFamily="34" charset="0"/>
                <a:cs typeface="Arial" panose="020B0604020202020204" pitchFamily="34" charset="0"/>
              </a:rPr>
              <a:t>Sound</a:t>
            </a:r>
            <a:r>
              <a:rPr kumimoji="1" lang="ko-KR" altLang="en-US" sz="1000" dirty="0" smtClean="0">
                <a:latin typeface="Arial" panose="020B0604020202020204" pitchFamily="34" charset="0"/>
                <a:cs typeface="Arial" panose="020B0604020202020204" pitchFamily="34" charset="0"/>
              </a:rPr>
              <a:t> </a:t>
            </a:r>
            <a:r>
              <a:rPr kumimoji="1" lang="en-US" altLang="ko-KR" sz="1000" dirty="0" smtClean="0">
                <a:latin typeface="Arial" panose="020B0604020202020204" pitchFamily="34" charset="0"/>
                <a:cs typeface="Arial" panose="020B0604020202020204" pitchFamily="34" charset="0"/>
              </a:rPr>
              <a:t>: </a:t>
            </a:r>
            <a:r>
              <a:rPr kumimoji="1" lang="en-US" altLang="ko-KR" sz="1000" dirty="0">
                <a:latin typeface="Arial" panose="020B0604020202020204" pitchFamily="34" charset="0"/>
                <a:cs typeface="Arial" panose="020B0604020202020204" pitchFamily="34" charset="0"/>
              </a:rPr>
              <a:t> </a:t>
            </a:r>
            <a:r>
              <a:rPr kumimoji="1" lang="en-US" altLang="ko-KR" sz="1000" dirty="0" smtClean="0">
                <a:latin typeface="Arial" panose="020B0604020202020204" pitchFamily="34" charset="0"/>
                <a:cs typeface="Arial" panose="020B0604020202020204" pitchFamily="34" charset="0"/>
              </a:rPr>
              <a:t>Enter sound mode, you can select Bass, High pitch, </a:t>
            </a:r>
            <a:r>
              <a:rPr kumimoji="1" lang="en-US" altLang="ko-KR" sz="1000" dirty="0" err="1" smtClean="0">
                <a:latin typeface="Arial" panose="020B0604020202020204" pitchFamily="34" charset="0"/>
                <a:cs typeface="Arial" panose="020B0604020202020204" pitchFamily="34" charset="0"/>
              </a:rPr>
              <a:t>Equilizer</a:t>
            </a:r>
            <a:r>
              <a:rPr kumimoji="1" lang="en-US" altLang="ko-KR" sz="1000" dirty="0" smtClean="0">
                <a:latin typeface="Arial" panose="020B0604020202020204" pitchFamily="34" charset="0"/>
                <a:cs typeface="Arial" panose="020B0604020202020204" pitchFamily="34" charset="0"/>
              </a:rPr>
              <a:t>, SPDIF output  </a:t>
            </a:r>
          </a:p>
          <a:p>
            <a:pPr marL="715963" indent="-271463" fontAlgn="base">
              <a:lnSpc>
                <a:spcPct val="150000"/>
              </a:lnSpc>
              <a:spcBef>
                <a:spcPct val="0"/>
              </a:spcBef>
              <a:spcAft>
                <a:spcPct val="0"/>
              </a:spcAft>
              <a:buFont typeface="+mj-ea"/>
              <a:buAutoNum type="circleNumDbPlain"/>
            </a:pPr>
            <a:r>
              <a:rPr kumimoji="1" lang="en-US" altLang="ko-KR" sz="1000" dirty="0" smtClean="0">
                <a:latin typeface="Arial" panose="020B0604020202020204" pitchFamily="34" charset="0"/>
                <a:cs typeface="Arial" panose="020B0604020202020204" pitchFamily="34" charset="0"/>
              </a:rPr>
              <a:t>More</a:t>
            </a:r>
            <a:r>
              <a:rPr kumimoji="1" lang="ko-KR" altLang="en-US" sz="1000" dirty="0" smtClean="0">
                <a:latin typeface="Arial" panose="020B0604020202020204" pitchFamily="34" charset="0"/>
                <a:cs typeface="Arial" panose="020B0604020202020204" pitchFamily="34" charset="0"/>
              </a:rPr>
              <a:t> </a:t>
            </a:r>
            <a:r>
              <a:rPr kumimoji="1" lang="en-US" altLang="ko-KR" sz="1000" dirty="0" smtClean="0">
                <a:latin typeface="Arial" panose="020B0604020202020204" pitchFamily="34" charset="0"/>
                <a:cs typeface="Arial" panose="020B0604020202020204" pitchFamily="34" charset="0"/>
              </a:rPr>
              <a:t>:  Enter more menu, you can select No signal standby, Signal identify, Eye protection</a:t>
            </a:r>
            <a:endParaRPr kumimoji="1" lang="en-US" altLang="ko-KR" sz="1000" dirty="0">
              <a:latin typeface="Arial" panose="020B0604020202020204" pitchFamily="34" charset="0"/>
              <a:cs typeface="Arial" panose="020B0604020202020204" pitchFamily="34" charset="0"/>
            </a:endParaRPr>
          </a:p>
        </p:txBody>
      </p:sp>
      <p:sp>
        <p:nvSpPr>
          <p:cNvPr id="19" name="TextBox 18"/>
          <p:cNvSpPr txBox="1"/>
          <p:nvPr/>
        </p:nvSpPr>
        <p:spPr>
          <a:xfrm>
            <a:off x="475200" y="565200"/>
            <a:ext cx="6292176" cy="369332"/>
          </a:xfrm>
          <a:prstGeom prst="rect">
            <a:avLst/>
          </a:prstGeom>
          <a:noFill/>
        </p:spPr>
        <p:txBody>
          <a:bodyPr wrap="square" rtlCol="0">
            <a:spAutoFit/>
          </a:bodyPr>
          <a:lstStyle/>
          <a:p>
            <a:pPr fontAlgn="base">
              <a:lnSpc>
                <a:spcPct val="150000"/>
              </a:lnSpc>
              <a:spcBef>
                <a:spcPct val="0"/>
              </a:spcBef>
              <a:spcAft>
                <a:spcPct val="0"/>
              </a:spcAft>
            </a:pPr>
            <a:r>
              <a:rPr kumimoji="1" lang="en-US" altLang="ko-KR" sz="1200" b="1" dirty="0" smtClean="0">
                <a:latin typeface="맑은 고딕" pitchFamily="50" charset="-127"/>
                <a:ea typeface="맑은 고딕" pitchFamily="50" charset="-127"/>
                <a:cs typeface="Arial" panose="020B0604020202020204" pitchFamily="34" charset="0"/>
              </a:rPr>
              <a:t>6.1.1 Navigation bar setting overview</a:t>
            </a:r>
            <a:endParaRPr lang="en-US" altLang="ko-KR" sz="1200" b="1" dirty="0" smtClean="0">
              <a:latin typeface="맑은 고딕" pitchFamily="50" charset="-127"/>
              <a:ea typeface="맑은 고딕" pitchFamily="50" charset="-127"/>
            </a:endParaRPr>
          </a:p>
        </p:txBody>
      </p:sp>
      <p:sp>
        <p:nvSpPr>
          <p:cNvPr id="22" name="타원 21"/>
          <p:cNvSpPr/>
          <p:nvPr/>
        </p:nvSpPr>
        <p:spPr>
          <a:xfrm>
            <a:off x="4957440" y="1505601"/>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1</a:t>
            </a:r>
            <a:endParaRPr lang="ko-KR" altLang="en-US" dirty="0"/>
          </a:p>
        </p:txBody>
      </p:sp>
      <p:sp>
        <p:nvSpPr>
          <p:cNvPr id="23" name="타원 22"/>
          <p:cNvSpPr/>
          <p:nvPr/>
        </p:nvSpPr>
        <p:spPr>
          <a:xfrm>
            <a:off x="6006029" y="1493726"/>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2</a:t>
            </a:r>
            <a:endParaRPr lang="ko-KR" altLang="en-US" dirty="0"/>
          </a:p>
        </p:txBody>
      </p:sp>
      <p:sp>
        <p:nvSpPr>
          <p:cNvPr id="24" name="타원 23"/>
          <p:cNvSpPr/>
          <p:nvPr/>
        </p:nvSpPr>
        <p:spPr>
          <a:xfrm>
            <a:off x="4947863" y="2185861"/>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3</a:t>
            </a:r>
            <a:endParaRPr lang="ko-KR" altLang="en-US" dirty="0"/>
          </a:p>
        </p:txBody>
      </p:sp>
      <p:sp>
        <p:nvSpPr>
          <p:cNvPr id="25" name="타원 24"/>
          <p:cNvSpPr/>
          <p:nvPr/>
        </p:nvSpPr>
        <p:spPr>
          <a:xfrm>
            <a:off x="5489749" y="2185861"/>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4</a:t>
            </a:r>
            <a:endParaRPr lang="ko-KR" altLang="en-US" dirty="0"/>
          </a:p>
        </p:txBody>
      </p:sp>
      <p:sp>
        <p:nvSpPr>
          <p:cNvPr id="26" name="타원 25"/>
          <p:cNvSpPr/>
          <p:nvPr/>
        </p:nvSpPr>
        <p:spPr>
          <a:xfrm>
            <a:off x="6009394" y="2185809"/>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5</a:t>
            </a:r>
            <a:endParaRPr lang="ko-KR" altLang="en-US" dirty="0"/>
          </a:p>
        </p:txBody>
      </p:sp>
      <p:sp>
        <p:nvSpPr>
          <p:cNvPr id="27" name="타원 26"/>
          <p:cNvSpPr/>
          <p:nvPr/>
        </p:nvSpPr>
        <p:spPr>
          <a:xfrm>
            <a:off x="5120564" y="3464437"/>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6</a:t>
            </a:r>
            <a:endParaRPr lang="ko-KR" altLang="en-US" dirty="0"/>
          </a:p>
        </p:txBody>
      </p:sp>
      <p:sp>
        <p:nvSpPr>
          <p:cNvPr id="28" name="타원 27"/>
          <p:cNvSpPr/>
          <p:nvPr/>
        </p:nvSpPr>
        <p:spPr>
          <a:xfrm>
            <a:off x="5843795" y="3465237"/>
            <a:ext cx="222738"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7</a:t>
            </a:r>
            <a:endParaRPr lang="ko-KR" altLang="en-US" dirty="0"/>
          </a:p>
        </p:txBody>
      </p:sp>
    </p:spTree>
    <p:extLst>
      <p:ext uri="{BB962C8B-B14F-4D97-AF65-F5344CB8AC3E}">
        <p14:creationId xmlns:p14="http://schemas.microsoft.com/office/powerpoint/2010/main" val="1230553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46</a:t>
            </a:fld>
            <a:endParaRPr lang="ko-KR" altLang="en-US"/>
          </a:p>
        </p:txBody>
      </p:sp>
      <p:sp>
        <p:nvSpPr>
          <p:cNvPr id="17" name="TextBox 16"/>
          <p:cNvSpPr txBox="1"/>
          <p:nvPr/>
        </p:nvSpPr>
        <p:spPr>
          <a:xfrm>
            <a:off x="321012" y="4986438"/>
            <a:ext cx="6292176" cy="1938992"/>
          </a:xfrm>
          <a:prstGeom prst="rect">
            <a:avLst/>
          </a:prstGeom>
          <a:noFill/>
        </p:spPr>
        <p:txBody>
          <a:bodyPr wrap="square" rtlCol="0">
            <a:spAutoFit/>
          </a:bodyPr>
          <a:lstStyle/>
          <a:p>
            <a:pPr marL="715963" indent="-271463" fontAlgn="base">
              <a:lnSpc>
                <a:spcPct val="150000"/>
              </a:lnSpc>
              <a:spcBef>
                <a:spcPct val="0"/>
              </a:spcBef>
              <a:spcAft>
                <a:spcPct val="0"/>
              </a:spcAft>
              <a:buFont typeface="+mj-ea"/>
              <a:buAutoNum type="circleNumDbPlain"/>
            </a:pPr>
            <a:r>
              <a:rPr kumimoji="1" lang="en-US" altLang="ko-KR" sz="1000" dirty="0">
                <a:latin typeface="Arial" panose="020B0604020202020204" pitchFamily="34" charset="0"/>
                <a:cs typeface="Arial" panose="020B0604020202020204" pitchFamily="34" charset="0"/>
              </a:rPr>
              <a:t>Common</a:t>
            </a:r>
            <a:r>
              <a:rPr kumimoji="1" lang="en-US" altLang="ko-KR" sz="1000" dirty="0">
                <a:solidFill>
                  <a:srgbClr val="FF0000"/>
                </a:solidFill>
                <a:latin typeface="Arial" panose="020B0604020202020204" pitchFamily="34" charset="0"/>
                <a:cs typeface="Arial" panose="020B0604020202020204" pitchFamily="34" charset="0"/>
              </a:rPr>
              <a:t>: </a:t>
            </a:r>
            <a:r>
              <a:rPr kumimoji="1" lang="en-US" altLang="ko-KR" sz="1000" dirty="0">
                <a:latin typeface="Arial" panose="020B0604020202020204" pitchFamily="34" charset="0"/>
                <a:cs typeface="Arial" panose="020B0604020202020204" pitchFamily="34" charset="0"/>
              </a:rPr>
              <a:t>to set for common options</a:t>
            </a:r>
          </a:p>
          <a:p>
            <a:pPr marL="715963" indent="-271463" fontAlgn="base">
              <a:lnSpc>
                <a:spcPct val="150000"/>
              </a:lnSpc>
              <a:spcBef>
                <a:spcPct val="0"/>
              </a:spcBef>
              <a:spcAft>
                <a:spcPct val="0"/>
              </a:spcAft>
              <a:buFont typeface="+mj-ea"/>
              <a:buAutoNum type="circleNumDbPlain"/>
            </a:pPr>
            <a:r>
              <a:rPr kumimoji="1" lang="en-US" altLang="ko-KR" sz="1000" dirty="0">
                <a:latin typeface="Arial" panose="020B0604020202020204" pitchFamily="34" charset="0"/>
                <a:cs typeface="Arial" panose="020B0604020202020204" pitchFamily="34" charset="0"/>
              </a:rPr>
              <a:t>Network : to setup network</a:t>
            </a:r>
            <a:r>
              <a:rPr kumimoji="1" lang="en-US" altLang="ko-KR" sz="1000" dirty="0">
                <a:solidFill>
                  <a:srgbClr val="FF0000"/>
                </a:solidFill>
                <a:latin typeface="Arial" panose="020B0604020202020204" pitchFamily="34" charset="0"/>
                <a:cs typeface="Arial" panose="020B0604020202020204" pitchFamily="34" charset="0"/>
              </a:rPr>
              <a:t> </a:t>
            </a:r>
            <a:r>
              <a:rPr kumimoji="1" lang="en-US" altLang="ko-KR" sz="1000" dirty="0" smtClean="0">
                <a:latin typeface="Arial" panose="020B0604020202020204" pitchFamily="34" charset="0"/>
                <a:cs typeface="Arial" panose="020B0604020202020204" pitchFamily="34" charset="0"/>
              </a:rPr>
              <a:t>connector</a:t>
            </a:r>
            <a:endParaRPr kumimoji="1" lang="en-US" altLang="ko-KR" sz="1000" dirty="0">
              <a:latin typeface="Arial" panose="020B0604020202020204" pitchFamily="34" charset="0"/>
              <a:cs typeface="Arial" panose="020B0604020202020204" pitchFamily="34" charset="0"/>
            </a:endParaRPr>
          </a:p>
          <a:p>
            <a:pPr marL="715963" indent="-271463" fontAlgn="base">
              <a:lnSpc>
                <a:spcPct val="150000"/>
              </a:lnSpc>
              <a:spcBef>
                <a:spcPct val="0"/>
              </a:spcBef>
              <a:spcAft>
                <a:spcPct val="0"/>
              </a:spcAft>
              <a:buFont typeface="+mj-ea"/>
              <a:buAutoNum type="circleNumDbPlain"/>
            </a:pPr>
            <a:r>
              <a:rPr kumimoji="1" lang="en-US" altLang="ko-KR" sz="1000" dirty="0">
                <a:latin typeface="Arial" panose="020B0604020202020204" pitchFamily="34" charset="0"/>
                <a:cs typeface="Arial" panose="020B0604020202020204" pitchFamily="34" charset="0"/>
              </a:rPr>
              <a:t>Application : to set for installed applications</a:t>
            </a:r>
          </a:p>
          <a:p>
            <a:pPr marL="715963" indent="-271463" fontAlgn="base">
              <a:lnSpc>
                <a:spcPct val="150000"/>
              </a:lnSpc>
              <a:spcBef>
                <a:spcPct val="0"/>
              </a:spcBef>
              <a:spcAft>
                <a:spcPct val="0"/>
              </a:spcAft>
              <a:buFont typeface="+mj-ea"/>
              <a:buAutoNum type="circleNumDbPlain"/>
            </a:pPr>
            <a:r>
              <a:rPr kumimoji="1" lang="en-US" altLang="ko-KR" sz="1000" dirty="0">
                <a:latin typeface="Arial" panose="020B0604020202020204" pitchFamily="34" charset="0"/>
                <a:cs typeface="Arial" panose="020B0604020202020204" pitchFamily="34" charset="0"/>
              </a:rPr>
              <a:t>Storage: to check the storage space</a:t>
            </a:r>
          </a:p>
          <a:p>
            <a:pPr marL="715963" indent="-271463" fontAlgn="base">
              <a:lnSpc>
                <a:spcPct val="150000"/>
              </a:lnSpc>
              <a:spcBef>
                <a:spcPct val="0"/>
              </a:spcBef>
              <a:spcAft>
                <a:spcPct val="0"/>
              </a:spcAft>
              <a:buFont typeface="+mj-ea"/>
              <a:buAutoNum type="circleNumDbPlain"/>
            </a:pPr>
            <a:r>
              <a:rPr kumimoji="1" lang="en-US" altLang="ko-KR" sz="1000" dirty="0">
                <a:latin typeface="Arial" panose="020B0604020202020204" pitchFamily="34" charset="0"/>
                <a:cs typeface="Arial" panose="020B0604020202020204" pitchFamily="34" charset="0"/>
              </a:rPr>
              <a:t>Date: to check and set time zone, time, date</a:t>
            </a:r>
          </a:p>
          <a:p>
            <a:pPr marL="715963" indent="-271463" fontAlgn="base">
              <a:lnSpc>
                <a:spcPct val="150000"/>
              </a:lnSpc>
              <a:spcBef>
                <a:spcPct val="0"/>
              </a:spcBef>
              <a:spcAft>
                <a:spcPct val="0"/>
              </a:spcAft>
              <a:buFont typeface="+mj-ea"/>
              <a:buAutoNum type="circleNumDbPlain"/>
            </a:pPr>
            <a:r>
              <a:rPr kumimoji="1" lang="en-US" altLang="ko-KR" sz="1000" dirty="0">
                <a:latin typeface="Arial" panose="020B0604020202020204" pitchFamily="34" charset="0"/>
                <a:cs typeface="Arial" panose="020B0604020202020204" pitchFamily="34" charset="0"/>
              </a:rPr>
              <a:t>Language : to change language options</a:t>
            </a:r>
          </a:p>
          <a:p>
            <a:pPr marL="715963" indent="-271463" fontAlgn="base">
              <a:lnSpc>
                <a:spcPct val="150000"/>
              </a:lnSpc>
              <a:spcBef>
                <a:spcPct val="0"/>
              </a:spcBef>
              <a:spcAft>
                <a:spcPct val="0"/>
              </a:spcAft>
              <a:buFont typeface="+mj-ea"/>
              <a:buAutoNum type="circleNumDbPlain"/>
            </a:pPr>
            <a:r>
              <a:rPr kumimoji="1" lang="en-US" altLang="ko-KR" sz="1000" dirty="0">
                <a:latin typeface="Arial" panose="020B0604020202020204" pitchFamily="34" charset="0"/>
                <a:cs typeface="Arial" panose="020B0604020202020204" pitchFamily="34" charset="0"/>
              </a:rPr>
              <a:t>Reset : to reset the system</a:t>
            </a:r>
          </a:p>
          <a:p>
            <a:pPr marL="715963" indent="-271463" fontAlgn="base">
              <a:lnSpc>
                <a:spcPct val="150000"/>
              </a:lnSpc>
              <a:spcBef>
                <a:spcPct val="0"/>
              </a:spcBef>
              <a:spcAft>
                <a:spcPct val="0"/>
              </a:spcAft>
              <a:buFont typeface="+mj-ea"/>
              <a:buAutoNum type="circleNumDbPlain"/>
            </a:pPr>
            <a:r>
              <a:rPr kumimoji="1" lang="en-US" altLang="ko-KR" sz="1000" dirty="0">
                <a:latin typeface="Arial" panose="020B0604020202020204" pitchFamily="34" charset="0"/>
                <a:cs typeface="Arial" panose="020B0604020202020204" pitchFamily="34" charset="0"/>
              </a:rPr>
              <a:t>About Device : to view OS information</a:t>
            </a:r>
          </a:p>
        </p:txBody>
      </p:sp>
      <p:pic>
        <p:nvPicPr>
          <p:cNvPr id="18" name="그림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124" y="1370165"/>
            <a:ext cx="5610226" cy="3155752"/>
          </a:xfrm>
          <a:prstGeom prst="rect">
            <a:avLst/>
          </a:prstGeom>
        </p:spPr>
      </p:pic>
      <p:sp>
        <p:nvSpPr>
          <p:cNvPr id="15" name="TextBox 14"/>
          <p:cNvSpPr txBox="1"/>
          <p:nvPr/>
        </p:nvSpPr>
        <p:spPr>
          <a:xfrm>
            <a:off x="475200" y="565200"/>
            <a:ext cx="6292176" cy="369332"/>
          </a:xfrm>
          <a:prstGeom prst="rect">
            <a:avLst/>
          </a:prstGeom>
          <a:noFill/>
        </p:spPr>
        <p:txBody>
          <a:bodyPr wrap="square" rtlCol="0">
            <a:spAutoFit/>
          </a:bodyPr>
          <a:lstStyle/>
          <a:p>
            <a:pPr fontAlgn="base">
              <a:lnSpc>
                <a:spcPct val="150000"/>
              </a:lnSpc>
              <a:spcBef>
                <a:spcPct val="0"/>
              </a:spcBef>
              <a:spcAft>
                <a:spcPct val="0"/>
              </a:spcAft>
            </a:pPr>
            <a:r>
              <a:rPr kumimoji="1" lang="en-US" altLang="ko-KR" sz="1200" b="1" dirty="0" smtClean="0">
                <a:latin typeface="Arial" pitchFamily="34" charset="0"/>
                <a:ea typeface="맑은 고딕" pitchFamily="50" charset="-127"/>
                <a:cs typeface="Arial" pitchFamily="34" charset="0"/>
              </a:rPr>
              <a:t>6.1.2 Setting menu overview</a:t>
            </a:r>
            <a:endParaRPr lang="en-US" altLang="ko-KR" sz="1200" b="1" dirty="0" smtClean="0">
              <a:latin typeface="Arial" pitchFamily="34" charset="0"/>
              <a:ea typeface="맑은 고딕" pitchFamily="50" charset="-127"/>
              <a:cs typeface="Arial" pitchFamily="34" charset="0"/>
            </a:endParaRPr>
          </a:p>
        </p:txBody>
      </p:sp>
      <p:sp>
        <p:nvSpPr>
          <p:cNvPr id="28" name="타원 27"/>
          <p:cNvSpPr/>
          <p:nvPr/>
        </p:nvSpPr>
        <p:spPr>
          <a:xfrm>
            <a:off x="2358353" y="2867183"/>
            <a:ext cx="235023"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1</a:t>
            </a:r>
            <a:endParaRPr lang="ko-KR" altLang="en-US" dirty="0"/>
          </a:p>
        </p:txBody>
      </p:sp>
      <p:sp>
        <p:nvSpPr>
          <p:cNvPr id="29" name="타원 28"/>
          <p:cNvSpPr/>
          <p:nvPr/>
        </p:nvSpPr>
        <p:spPr>
          <a:xfrm>
            <a:off x="3025381" y="2875745"/>
            <a:ext cx="235023"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2</a:t>
            </a:r>
            <a:endParaRPr lang="ko-KR" altLang="en-US" dirty="0"/>
          </a:p>
        </p:txBody>
      </p:sp>
      <p:sp>
        <p:nvSpPr>
          <p:cNvPr id="30" name="타원 29"/>
          <p:cNvSpPr/>
          <p:nvPr/>
        </p:nvSpPr>
        <p:spPr>
          <a:xfrm>
            <a:off x="3639942" y="2875745"/>
            <a:ext cx="235023"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3</a:t>
            </a:r>
            <a:endParaRPr lang="ko-KR" altLang="en-US" dirty="0"/>
          </a:p>
        </p:txBody>
      </p:sp>
      <p:sp>
        <p:nvSpPr>
          <p:cNvPr id="31" name="타원 30"/>
          <p:cNvSpPr/>
          <p:nvPr/>
        </p:nvSpPr>
        <p:spPr>
          <a:xfrm>
            <a:off x="2374940" y="3786596"/>
            <a:ext cx="235023"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5</a:t>
            </a:r>
            <a:endParaRPr lang="ko-KR" altLang="en-US" dirty="0"/>
          </a:p>
        </p:txBody>
      </p:sp>
      <p:sp>
        <p:nvSpPr>
          <p:cNvPr id="32" name="타원 31"/>
          <p:cNvSpPr/>
          <p:nvPr/>
        </p:nvSpPr>
        <p:spPr>
          <a:xfrm>
            <a:off x="3035165" y="3779435"/>
            <a:ext cx="235023"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6</a:t>
            </a:r>
            <a:endParaRPr lang="ko-KR" altLang="en-US" dirty="0"/>
          </a:p>
        </p:txBody>
      </p:sp>
      <p:sp>
        <p:nvSpPr>
          <p:cNvPr id="33" name="타원 32"/>
          <p:cNvSpPr/>
          <p:nvPr/>
        </p:nvSpPr>
        <p:spPr>
          <a:xfrm>
            <a:off x="3636292" y="3779435"/>
            <a:ext cx="235023"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7</a:t>
            </a:r>
            <a:endParaRPr lang="ko-KR" altLang="en-US" dirty="0"/>
          </a:p>
        </p:txBody>
      </p:sp>
      <p:sp>
        <p:nvSpPr>
          <p:cNvPr id="34" name="타원 33"/>
          <p:cNvSpPr/>
          <p:nvPr/>
        </p:nvSpPr>
        <p:spPr>
          <a:xfrm>
            <a:off x="4268760" y="3762846"/>
            <a:ext cx="235023"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8</a:t>
            </a:r>
            <a:endParaRPr lang="ko-KR" altLang="en-US" dirty="0"/>
          </a:p>
        </p:txBody>
      </p:sp>
      <p:sp>
        <p:nvSpPr>
          <p:cNvPr id="43" name="타원 42"/>
          <p:cNvSpPr/>
          <p:nvPr/>
        </p:nvSpPr>
        <p:spPr>
          <a:xfrm>
            <a:off x="4239890" y="2878496"/>
            <a:ext cx="235023" cy="222738"/>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4</a:t>
            </a:r>
            <a:endParaRPr lang="ko-KR" altLang="en-US" dirty="0"/>
          </a:p>
        </p:txBody>
      </p:sp>
    </p:spTree>
    <p:extLst>
      <p:ext uri="{BB962C8B-B14F-4D97-AF65-F5344CB8AC3E}">
        <p14:creationId xmlns:p14="http://schemas.microsoft.com/office/powerpoint/2010/main" val="4990508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E048\Documents\반디카메라\Cap 2019-01-02 12-02-44-392.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104" y="5022858"/>
            <a:ext cx="51192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E048\Documents\반디카메라\Cap 2019-01-02 12-03-52-171.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04" y="743999"/>
            <a:ext cx="512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슬라이드 번호 개체 틀 2"/>
          <p:cNvSpPr>
            <a:spLocks noGrp="1"/>
          </p:cNvSpPr>
          <p:nvPr>
            <p:ph type="sldNum" sz="quarter" idx="12"/>
          </p:nvPr>
        </p:nvSpPr>
        <p:spPr/>
        <p:txBody>
          <a:bodyPr/>
          <a:lstStyle/>
          <a:p>
            <a:fld id="{06958B83-3E2E-483E-87DD-B04C77F9A75D}" type="slidenum">
              <a:rPr lang="ko-KR" altLang="en-US" smtClean="0"/>
              <a:pPr/>
              <a:t>47</a:t>
            </a:fld>
            <a:endParaRPr lang="ko-KR" altLang="en-US"/>
          </a:p>
        </p:txBody>
      </p:sp>
      <p:sp>
        <p:nvSpPr>
          <p:cNvPr id="15" name="TextBox 14"/>
          <p:cNvSpPr txBox="1"/>
          <p:nvPr/>
        </p:nvSpPr>
        <p:spPr>
          <a:xfrm>
            <a:off x="676413" y="8055482"/>
            <a:ext cx="5723743" cy="707886"/>
          </a:xfrm>
          <a:prstGeom prst="rect">
            <a:avLst/>
          </a:prstGeom>
          <a:noFill/>
        </p:spPr>
        <p:txBody>
          <a:bodyPr wrap="square" rtlCol="0">
            <a:spAutoFit/>
          </a:bodyPr>
          <a:lstStyle/>
          <a:p>
            <a:pPr marL="171450" indent="-171450" fontAlgn="base">
              <a:spcBef>
                <a:spcPct val="0"/>
              </a:spcBef>
              <a:spcAft>
                <a:spcPct val="0"/>
              </a:spcAft>
              <a:buFont typeface="Wingdings" panose="05000000000000000000" pitchFamily="2" charset="2"/>
              <a:buChar char="l"/>
            </a:pPr>
            <a:r>
              <a:rPr lang="en-US" altLang="ko-KR" sz="1000" dirty="0" smtClean="0">
                <a:latin typeface="맑은 고딕" pitchFamily="50" charset="-127"/>
                <a:ea typeface="맑은 고딕" pitchFamily="50" charset="-127"/>
              </a:rPr>
              <a:t>Network</a:t>
            </a:r>
          </a:p>
          <a:p>
            <a:pPr marL="171450" indent="-171450" fontAlgn="base">
              <a:spcBef>
                <a:spcPct val="0"/>
              </a:spcBef>
              <a:spcAft>
                <a:spcPct val="0"/>
              </a:spcAft>
              <a:buFont typeface="Wingdings" pitchFamily="2" charset="2"/>
              <a:buChar char="Ø"/>
            </a:pPr>
            <a:r>
              <a:rPr kumimoji="1" lang="en-US" altLang="ko-KR" sz="1000" dirty="0">
                <a:latin typeface="Arial" panose="020B0604020202020204" pitchFamily="34" charset="0"/>
                <a:cs typeface="Arial" panose="020B0604020202020204" pitchFamily="34" charset="0"/>
              </a:rPr>
              <a:t>Users can access the </a:t>
            </a:r>
            <a:r>
              <a:rPr kumimoji="1" lang="en-US" altLang="ko-KR" sz="1000" dirty="0" err="1">
                <a:latin typeface="Arial" panose="020B0604020202020204" pitchFamily="34" charset="0"/>
                <a:cs typeface="Arial" panose="020B0604020202020204" pitchFamily="34" charset="0"/>
              </a:rPr>
              <a:t>EtherNet</a:t>
            </a:r>
            <a:r>
              <a:rPr kumimoji="1" lang="en-US" altLang="ko-KR" sz="1000" dirty="0">
                <a:latin typeface="Arial" panose="020B0604020202020204" pitchFamily="34" charset="0"/>
                <a:cs typeface="Arial" panose="020B0604020202020204" pitchFamily="34" charset="0"/>
              </a:rPr>
              <a:t> for setting</a:t>
            </a:r>
          </a:p>
          <a:p>
            <a:pPr marL="171450" indent="-171450" fontAlgn="base">
              <a:spcBef>
                <a:spcPct val="0"/>
              </a:spcBef>
              <a:spcAft>
                <a:spcPct val="0"/>
              </a:spcAft>
              <a:buFont typeface="Wingdings" pitchFamily="2" charset="2"/>
              <a:buChar char="Ø"/>
            </a:pPr>
            <a:r>
              <a:rPr kumimoji="1" lang="en-US" altLang="ko-KR" sz="1000" dirty="0">
                <a:latin typeface="Arial" panose="020B0604020202020204" pitchFamily="34" charset="0"/>
                <a:cs typeface="Arial" panose="020B0604020202020204" pitchFamily="34" charset="0"/>
              </a:rPr>
              <a:t>User can access File Shared with other devices for data transfer</a:t>
            </a:r>
          </a:p>
          <a:p>
            <a:pPr marL="171450" indent="-171450" fontAlgn="base">
              <a:spcBef>
                <a:spcPct val="0"/>
              </a:spcBef>
              <a:spcAft>
                <a:spcPct val="0"/>
              </a:spcAft>
              <a:buFont typeface="Wingdings" pitchFamily="2" charset="2"/>
              <a:buChar char="Ø"/>
            </a:pPr>
            <a:r>
              <a:rPr kumimoji="1" lang="en-US" altLang="ko-KR" sz="1000" dirty="0">
                <a:latin typeface="Arial" panose="020B0604020202020204" pitchFamily="34" charset="0"/>
                <a:cs typeface="Arial" panose="020B0604020202020204" pitchFamily="34" charset="0"/>
              </a:rPr>
              <a:t>Users can access Proxy for Proxy </a:t>
            </a:r>
            <a:r>
              <a:rPr kumimoji="1" lang="en-US" altLang="ko-KR" sz="1000" dirty="0" smtClean="0">
                <a:latin typeface="Arial" panose="020B0604020202020204" pitchFamily="34" charset="0"/>
                <a:cs typeface="Arial" panose="020B0604020202020204" pitchFamily="34" charset="0"/>
              </a:rPr>
              <a:t>Settings</a:t>
            </a:r>
            <a:endParaRPr kumimoji="1" lang="en-US" altLang="ko-KR" sz="1000" dirty="0">
              <a:latin typeface="Arial" panose="020B0604020202020204" pitchFamily="34" charset="0"/>
              <a:cs typeface="Arial" panose="020B0604020202020204" pitchFamily="34" charset="0"/>
            </a:endParaRPr>
          </a:p>
        </p:txBody>
      </p:sp>
      <p:sp>
        <p:nvSpPr>
          <p:cNvPr id="16" name="TextBox 15"/>
          <p:cNvSpPr txBox="1"/>
          <p:nvPr/>
        </p:nvSpPr>
        <p:spPr>
          <a:xfrm>
            <a:off x="161731" y="314602"/>
            <a:ext cx="6292176" cy="276999"/>
          </a:xfrm>
          <a:prstGeom prst="rect">
            <a:avLst/>
          </a:prstGeom>
          <a:noFill/>
        </p:spPr>
        <p:txBody>
          <a:bodyPr wrap="square" rtlCol="0">
            <a:spAutoFit/>
          </a:bodyPr>
          <a:lstStyle/>
          <a:p>
            <a:pPr marL="185738" lvl="1" fontAlgn="base">
              <a:spcBef>
                <a:spcPct val="0"/>
              </a:spcBef>
              <a:spcAft>
                <a:spcPct val="0"/>
              </a:spcAft>
            </a:pPr>
            <a:r>
              <a:rPr kumimoji="1" lang="ko-KR" altLang="en-US" sz="1200" b="1" dirty="0" smtClean="0">
                <a:latin typeface="맑은 고딕" pitchFamily="50" charset="-127"/>
                <a:ea typeface="맑은 고딕" pitchFamily="50" charset="-127"/>
                <a:cs typeface="Arial" panose="020B0604020202020204" pitchFamily="34" charset="0"/>
              </a:rPr>
              <a:t>① </a:t>
            </a:r>
            <a:r>
              <a:rPr kumimoji="1" lang="en-US" altLang="ko-KR" sz="1200" b="1" dirty="0" smtClean="0">
                <a:latin typeface="맑은 고딕" pitchFamily="50" charset="-127"/>
                <a:ea typeface="맑은 고딕" pitchFamily="50" charset="-127"/>
                <a:cs typeface="Arial" panose="020B0604020202020204" pitchFamily="34" charset="0"/>
              </a:rPr>
              <a:t>Common</a:t>
            </a:r>
            <a:endParaRPr kumimoji="1" lang="en-US" altLang="ko-KR" sz="1200" b="1" dirty="0">
              <a:latin typeface="맑은 고딕" pitchFamily="50" charset="-127"/>
              <a:ea typeface="맑은 고딕" pitchFamily="50" charset="-127"/>
              <a:cs typeface="Arial" panose="020B0604020202020204" pitchFamily="34" charset="0"/>
            </a:endParaRPr>
          </a:p>
        </p:txBody>
      </p:sp>
      <p:sp>
        <p:nvSpPr>
          <p:cNvPr id="17" name="TextBox 16"/>
          <p:cNvSpPr txBox="1"/>
          <p:nvPr/>
        </p:nvSpPr>
        <p:spPr>
          <a:xfrm>
            <a:off x="296616" y="4539945"/>
            <a:ext cx="6292176" cy="276999"/>
          </a:xfrm>
          <a:prstGeom prst="rect">
            <a:avLst/>
          </a:prstGeom>
          <a:noFill/>
        </p:spPr>
        <p:txBody>
          <a:bodyPr wrap="square" rtlCol="0">
            <a:spAutoFit/>
          </a:bodyPr>
          <a:lstStyle/>
          <a:p>
            <a:pPr marL="185738" lvl="1" fontAlgn="base">
              <a:spcBef>
                <a:spcPct val="0"/>
              </a:spcBef>
              <a:spcAft>
                <a:spcPct val="0"/>
              </a:spcAft>
            </a:pPr>
            <a:r>
              <a:rPr kumimoji="1" lang="ko-KR" altLang="en-US" sz="1200" b="1" dirty="0" smtClean="0">
                <a:latin typeface="맑은 고딕" pitchFamily="50" charset="-127"/>
                <a:ea typeface="맑은 고딕" pitchFamily="50" charset="-127"/>
                <a:cs typeface="Arial" panose="020B0604020202020204" pitchFamily="34" charset="0"/>
              </a:rPr>
              <a:t>②</a:t>
            </a:r>
            <a:r>
              <a:rPr kumimoji="1" lang="en-US" altLang="ko-KR" sz="1200" b="1" dirty="0" smtClean="0">
                <a:latin typeface="맑은 고딕" pitchFamily="50" charset="-127"/>
                <a:ea typeface="맑은 고딕" pitchFamily="50" charset="-127"/>
                <a:cs typeface="Arial" panose="020B0604020202020204" pitchFamily="34" charset="0"/>
              </a:rPr>
              <a:t> Network</a:t>
            </a:r>
            <a:endParaRPr kumimoji="1" lang="en-US" altLang="ko-KR" sz="1200" b="1" dirty="0">
              <a:latin typeface="맑은 고딕" pitchFamily="50" charset="-127"/>
              <a:ea typeface="맑은 고딕" pitchFamily="50" charset="-127"/>
              <a:cs typeface="Arial" panose="020B0604020202020204" pitchFamily="34" charset="0"/>
            </a:endParaRPr>
          </a:p>
        </p:txBody>
      </p:sp>
      <p:sp>
        <p:nvSpPr>
          <p:cNvPr id="18" name="TextBox 17">
            <a:extLst>
              <a:ext uri="{FF2B5EF4-FFF2-40B4-BE49-F238E27FC236}">
                <a16:creationId xmlns:a16="http://schemas.microsoft.com/office/drawing/2014/main" xmlns="" id="{E2EA3784-8FF6-4217-9385-3C33C9C4BA96}"/>
              </a:ext>
            </a:extLst>
          </p:cNvPr>
          <p:cNvSpPr txBox="1"/>
          <p:nvPr/>
        </p:nvSpPr>
        <p:spPr>
          <a:xfrm>
            <a:off x="672600" y="3812982"/>
            <a:ext cx="5731368" cy="400110"/>
          </a:xfrm>
          <a:prstGeom prst="rect">
            <a:avLst/>
          </a:prstGeom>
          <a:noFill/>
        </p:spPr>
        <p:txBody>
          <a:bodyPr wrap="square" rtlCol="0">
            <a:spAutoFit/>
          </a:bodyPr>
          <a:lstStyle/>
          <a:p>
            <a:pPr marL="171450" indent="-171450" fontAlgn="base">
              <a:spcBef>
                <a:spcPct val="0"/>
              </a:spcBef>
              <a:spcAft>
                <a:spcPct val="0"/>
              </a:spcAft>
              <a:buFont typeface="Wingdings" panose="05000000000000000000" pitchFamily="2" charset="2"/>
              <a:buChar char="l"/>
            </a:pPr>
            <a:r>
              <a:rPr lang="en-US" altLang="ko-KR" sz="1000" dirty="0" smtClean="0">
                <a:latin typeface="맑은 고딕" pitchFamily="50" charset="-127"/>
                <a:ea typeface="맑은 고딕" pitchFamily="50" charset="-127"/>
              </a:rPr>
              <a:t>Common</a:t>
            </a:r>
          </a:p>
          <a:p>
            <a:pPr marL="171450" indent="-171450" fontAlgn="base">
              <a:spcBef>
                <a:spcPct val="0"/>
              </a:spcBef>
              <a:spcAft>
                <a:spcPct val="0"/>
              </a:spcAft>
              <a:buFont typeface="Wingdings" pitchFamily="2" charset="2"/>
              <a:buChar char="Ø"/>
            </a:pPr>
            <a:r>
              <a:rPr lang="en-US" altLang="ko-KR" sz="1000" dirty="0" smtClean="0">
                <a:latin typeface="맑은 고딕" pitchFamily="50" charset="-127"/>
                <a:ea typeface="맑은 고딕" pitchFamily="50" charset="-127"/>
              </a:rPr>
              <a:t>Users can set common functions including smart eye protection, WOL, Background, </a:t>
            </a:r>
            <a:r>
              <a:rPr lang="en-US" altLang="ko-KR" sz="1000" dirty="0" err="1" smtClean="0">
                <a:latin typeface="맑은 고딕" pitchFamily="50" charset="-127"/>
                <a:ea typeface="맑은 고딕" pitchFamily="50" charset="-127"/>
              </a:rPr>
              <a:t>etc</a:t>
            </a:r>
            <a:endParaRPr lang="en-US" altLang="ko-KR" sz="1000" dirty="0" smtClean="0">
              <a:latin typeface="맑은 고딕" pitchFamily="50" charset="-127"/>
              <a:ea typeface="맑은 고딕" pitchFamily="50" charset="-127"/>
            </a:endParaRPr>
          </a:p>
        </p:txBody>
      </p:sp>
    </p:spTree>
    <p:extLst>
      <p:ext uri="{BB962C8B-B14F-4D97-AF65-F5344CB8AC3E}">
        <p14:creationId xmlns:p14="http://schemas.microsoft.com/office/powerpoint/2010/main" val="22757039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DE048\Documents\반디카메라\Cap 2019-01-02 12-26-18-434.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00" y="5022000"/>
            <a:ext cx="51192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DE048\Documents\반디카메라\Cap 2019-01-02 12-26-13-433.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00" y="745200"/>
            <a:ext cx="5119200"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슬라이드 번호 개체 틀 2"/>
          <p:cNvSpPr>
            <a:spLocks noGrp="1"/>
          </p:cNvSpPr>
          <p:nvPr>
            <p:ph type="sldNum" sz="quarter" idx="12"/>
          </p:nvPr>
        </p:nvSpPr>
        <p:spPr/>
        <p:txBody>
          <a:bodyPr/>
          <a:lstStyle/>
          <a:p>
            <a:fld id="{06958B83-3E2E-483E-87DD-B04C77F9A75D}" type="slidenum">
              <a:rPr lang="ko-KR" altLang="en-US" smtClean="0"/>
              <a:pPr/>
              <a:t>48</a:t>
            </a:fld>
            <a:endParaRPr lang="ko-KR" altLang="en-US"/>
          </a:p>
        </p:txBody>
      </p:sp>
      <p:sp>
        <p:nvSpPr>
          <p:cNvPr id="12" name="TextBox 11"/>
          <p:cNvSpPr txBox="1"/>
          <p:nvPr/>
        </p:nvSpPr>
        <p:spPr>
          <a:xfrm>
            <a:off x="161731" y="314602"/>
            <a:ext cx="6292176" cy="276999"/>
          </a:xfrm>
          <a:prstGeom prst="rect">
            <a:avLst/>
          </a:prstGeom>
          <a:noFill/>
        </p:spPr>
        <p:txBody>
          <a:bodyPr wrap="square" rtlCol="0">
            <a:spAutoFit/>
          </a:bodyPr>
          <a:lstStyle/>
          <a:p>
            <a:pPr marL="185738" lvl="1" fontAlgn="base">
              <a:spcBef>
                <a:spcPct val="0"/>
              </a:spcBef>
              <a:spcAft>
                <a:spcPct val="0"/>
              </a:spcAft>
            </a:pPr>
            <a:r>
              <a:rPr kumimoji="1" lang="ko-KR" altLang="en-US" sz="1200" b="1" dirty="0" smtClean="0">
                <a:latin typeface="맑은 고딕" pitchFamily="50" charset="-127"/>
                <a:ea typeface="맑은 고딕" pitchFamily="50" charset="-127"/>
                <a:cs typeface="Arial" panose="020B0604020202020204" pitchFamily="34" charset="0"/>
              </a:rPr>
              <a:t>③</a:t>
            </a:r>
            <a:r>
              <a:rPr kumimoji="1" lang="en-US" altLang="ko-KR" sz="1200" b="1" dirty="0" smtClean="0">
                <a:latin typeface="맑은 고딕" pitchFamily="50" charset="-127"/>
                <a:ea typeface="맑은 고딕" pitchFamily="50" charset="-127"/>
                <a:cs typeface="Arial" panose="020B0604020202020204" pitchFamily="34" charset="0"/>
              </a:rPr>
              <a:t> Application</a:t>
            </a:r>
            <a:endParaRPr kumimoji="1" lang="en-US" altLang="ko-KR" sz="1200" b="1" dirty="0">
              <a:latin typeface="맑은 고딕" pitchFamily="50" charset="-127"/>
              <a:ea typeface="맑은 고딕" pitchFamily="50" charset="-127"/>
              <a:cs typeface="Arial" panose="020B0604020202020204" pitchFamily="34" charset="0"/>
            </a:endParaRPr>
          </a:p>
        </p:txBody>
      </p:sp>
      <p:sp>
        <p:nvSpPr>
          <p:cNvPr id="13" name="TextBox 12">
            <a:extLst>
              <a:ext uri="{FF2B5EF4-FFF2-40B4-BE49-F238E27FC236}">
                <a16:creationId xmlns:a16="http://schemas.microsoft.com/office/drawing/2014/main" xmlns="" id="{E2EA3784-8FF6-4217-9385-3C33C9C4BA96}"/>
              </a:ext>
            </a:extLst>
          </p:cNvPr>
          <p:cNvSpPr txBox="1"/>
          <p:nvPr/>
        </p:nvSpPr>
        <p:spPr>
          <a:xfrm>
            <a:off x="672600" y="3812982"/>
            <a:ext cx="5731368" cy="553998"/>
          </a:xfrm>
          <a:prstGeom prst="rect">
            <a:avLst/>
          </a:prstGeom>
          <a:noFill/>
        </p:spPr>
        <p:txBody>
          <a:bodyPr wrap="square" rtlCol="0">
            <a:spAutoFit/>
          </a:bodyPr>
          <a:lstStyle/>
          <a:p>
            <a:pPr marL="171450" indent="-171450" fontAlgn="base">
              <a:spcBef>
                <a:spcPct val="0"/>
              </a:spcBef>
              <a:spcAft>
                <a:spcPct val="0"/>
              </a:spcAft>
              <a:buFont typeface="Wingdings" panose="05000000000000000000" pitchFamily="2" charset="2"/>
              <a:buChar char="l"/>
            </a:pPr>
            <a:r>
              <a:rPr lang="en-US" altLang="ko-KR" sz="1000" dirty="0" smtClean="0">
                <a:latin typeface="맑은 고딕" pitchFamily="50" charset="-127"/>
                <a:ea typeface="맑은 고딕" pitchFamily="50" charset="-127"/>
              </a:rPr>
              <a:t>Application</a:t>
            </a:r>
          </a:p>
          <a:p>
            <a:pPr marL="171450" indent="-171450" fontAlgn="base">
              <a:spcBef>
                <a:spcPct val="0"/>
              </a:spcBef>
              <a:spcAft>
                <a:spcPct val="0"/>
              </a:spcAft>
              <a:buFont typeface="Wingdings" pitchFamily="2" charset="2"/>
              <a:buChar char="Ø"/>
            </a:pPr>
            <a:r>
              <a:rPr lang="en-US" altLang="ko-KR" sz="1000" dirty="0" smtClean="0">
                <a:latin typeface="맑은 고딕" pitchFamily="50" charset="-127"/>
                <a:ea typeface="맑은 고딕" pitchFamily="50" charset="-127"/>
              </a:rPr>
              <a:t>Users can click the application that needs operation is this interface, and can view the </a:t>
            </a:r>
          </a:p>
          <a:p>
            <a:pPr fontAlgn="base">
              <a:spcBef>
                <a:spcPct val="0"/>
              </a:spcBef>
              <a:spcAft>
                <a:spcPct val="0"/>
              </a:spcAft>
            </a:pPr>
            <a:r>
              <a:rPr lang="en-US" altLang="ko-KR" sz="1000" dirty="0" smtClean="0">
                <a:latin typeface="맑은 고딕" pitchFamily="50" charset="-127"/>
                <a:ea typeface="맑은 고딕" pitchFamily="50" charset="-127"/>
              </a:rPr>
              <a:t>    application information and delete, disable </a:t>
            </a:r>
            <a:r>
              <a:rPr lang="en-US" altLang="ko-KR" sz="1000" dirty="0" err="1" smtClean="0">
                <a:latin typeface="맑은 고딕" pitchFamily="50" charset="-127"/>
                <a:ea typeface="맑은 고딕" pitchFamily="50" charset="-127"/>
              </a:rPr>
              <a:t>etc</a:t>
            </a:r>
            <a:endParaRPr lang="en-US" altLang="ko-KR" sz="1000" dirty="0" smtClean="0">
              <a:latin typeface="맑은 고딕" pitchFamily="50" charset="-127"/>
              <a:ea typeface="맑은 고딕" pitchFamily="50" charset="-127"/>
            </a:endParaRPr>
          </a:p>
        </p:txBody>
      </p:sp>
      <p:sp>
        <p:nvSpPr>
          <p:cNvPr id="15" name="TextBox 14"/>
          <p:cNvSpPr txBox="1"/>
          <p:nvPr/>
        </p:nvSpPr>
        <p:spPr>
          <a:xfrm>
            <a:off x="296616" y="4539945"/>
            <a:ext cx="6292176" cy="276999"/>
          </a:xfrm>
          <a:prstGeom prst="rect">
            <a:avLst/>
          </a:prstGeom>
          <a:noFill/>
        </p:spPr>
        <p:txBody>
          <a:bodyPr wrap="square" rtlCol="0">
            <a:spAutoFit/>
          </a:bodyPr>
          <a:lstStyle/>
          <a:p>
            <a:pPr marL="185738" lvl="1" fontAlgn="base">
              <a:spcBef>
                <a:spcPct val="0"/>
              </a:spcBef>
              <a:spcAft>
                <a:spcPct val="0"/>
              </a:spcAft>
            </a:pPr>
            <a:r>
              <a:rPr kumimoji="1" lang="ko-KR" altLang="en-US" sz="1200" b="1" dirty="0">
                <a:latin typeface="맑은 고딕" pitchFamily="50" charset="-127"/>
                <a:ea typeface="맑은 고딕" pitchFamily="50" charset="-127"/>
                <a:cs typeface="Arial" panose="020B0604020202020204" pitchFamily="34" charset="0"/>
              </a:rPr>
              <a:t>④</a:t>
            </a:r>
            <a:r>
              <a:rPr kumimoji="1" lang="en-US" altLang="ko-KR" sz="1200" b="1" dirty="0" smtClean="0">
                <a:latin typeface="맑은 고딕" pitchFamily="50" charset="-127"/>
                <a:ea typeface="맑은 고딕" pitchFamily="50" charset="-127"/>
                <a:cs typeface="Arial" panose="020B0604020202020204" pitchFamily="34" charset="0"/>
              </a:rPr>
              <a:t> Storage</a:t>
            </a:r>
            <a:endParaRPr kumimoji="1" lang="en-US" altLang="ko-KR" sz="1200" b="1" dirty="0">
              <a:latin typeface="맑은 고딕" pitchFamily="50" charset="-127"/>
              <a:ea typeface="맑은 고딕" pitchFamily="50" charset="-127"/>
              <a:cs typeface="Arial" panose="020B0604020202020204" pitchFamily="34" charset="0"/>
            </a:endParaRPr>
          </a:p>
        </p:txBody>
      </p:sp>
      <p:sp>
        <p:nvSpPr>
          <p:cNvPr id="16" name="TextBox 15"/>
          <p:cNvSpPr txBox="1"/>
          <p:nvPr/>
        </p:nvSpPr>
        <p:spPr>
          <a:xfrm>
            <a:off x="676413" y="8055482"/>
            <a:ext cx="5723743" cy="707886"/>
          </a:xfrm>
          <a:prstGeom prst="rect">
            <a:avLst/>
          </a:prstGeom>
          <a:noFill/>
        </p:spPr>
        <p:txBody>
          <a:bodyPr wrap="square" rtlCol="0">
            <a:spAutoFit/>
          </a:bodyPr>
          <a:lstStyle/>
          <a:p>
            <a:pPr marL="171450" indent="-171450" fontAlgn="base">
              <a:spcBef>
                <a:spcPct val="0"/>
              </a:spcBef>
              <a:spcAft>
                <a:spcPct val="0"/>
              </a:spcAft>
              <a:buFont typeface="Wingdings" panose="05000000000000000000" pitchFamily="2" charset="2"/>
              <a:buChar char="l"/>
            </a:pPr>
            <a:r>
              <a:rPr lang="en-US" altLang="ko-KR" sz="1000" dirty="0" smtClean="0">
                <a:latin typeface="맑은 고딕" pitchFamily="50" charset="-127"/>
                <a:ea typeface="맑은 고딕" pitchFamily="50" charset="-127"/>
              </a:rPr>
              <a:t>Storage</a:t>
            </a:r>
          </a:p>
          <a:p>
            <a:pPr marL="171450" indent="-171450" fontAlgn="base">
              <a:spcBef>
                <a:spcPct val="0"/>
              </a:spcBef>
              <a:spcAft>
                <a:spcPct val="0"/>
              </a:spcAft>
              <a:buFont typeface="Wingdings" pitchFamily="2" charset="2"/>
              <a:buChar char="Ø"/>
            </a:pPr>
            <a:r>
              <a:rPr lang="en-US" altLang="ko-KR" sz="1000" dirty="0" smtClean="0">
                <a:latin typeface="맑은 고딕" pitchFamily="50" charset="-127"/>
                <a:ea typeface="맑은 고딕" pitchFamily="50" charset="-127"/>
              </a:rPr>
              <a:t>Users can view the memory space</a:t>
            </a:r>
          </a:p>
          <a:p>
            <a:pPr marL="171450" indent="-171450" fontAlgn="base">
              <a:spcBef>
                <a:spcPct val="0"/>
              </a:spcBef>
              <a:spcAft>
                <a:spcPct val="0"/>
              </a:spcAft>
              <a:buFont typeface="Wingdings" pitchFamily="2" charset="2"/>
              <a:buChar char="Ø"/>
            </a:pPr>
            <a:r>
              <a:rPr lang="en-US" altLang="ko-KR" sz="1000" dirty="0" smtClean="0">
                <a:latin typeface="맑은 고딕" pitchFamily="50" charset="-127"/>
                <a:ea typeface="맑은 고딕" pitchFamily="50" charset="-127"/>
              </a:rPr>
              <a:t>If the external storage device has been inserted, you can view the storage of the mobile storage device</a:t>
            </a:r>
            <a:endParaRPr lang="en-US" altLang="ko-KR" sz="1000" dirty="0">
              <a:latin typeface="맑은 고딕" pitchFamily="50" charset="-127"/>
              <a:ea typeface="맑은 고딕" pitchFamily="50" charset="-127"/>
            </a:endParaRPr>
          </a:p>
        </p:txBody>
      </p:sp>
    </p:spTree>
    <p:extLst>
      <p:ext uri="{BB962C8B-B14F-4D97-AF65-F5344CB8AC3E}">
        <p14:creationId xmlns:p14="http://schemas.microsoft.com/office/powerpoint/2010/main" val="27766498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p:cNvSpPr>
            <a:spLocks noGrp="1"/>
          </p:cNvSpPr>
          <p:nvPr>
            <p:ph type="sldNum" sz="quarter" idx="12"/>
          </p:nvPr>
        </p:nvSpPr>
        <p:spPr/>
        <p:txBody>
          <a:bodyPr/>
          <a:lstStyle/>
          <a:p>
            <a:fld id="{06958B83-3E2E-483E-87DD-B04C77F9A75D}" type="slidenum">
              <a:rPr lang="ko-KR" altLang="en-US" smtClean="0"/>
              <a:pPr/>
              <a:t>49</a:t>
            </a:fld>
            <a:endParaRPr lang="ko-KR" altLang="en-US"/>
          </a:p>
        </p:txBody>
      </p:sp>
      <p:pic>
        <p:nvPicPr>
          <p:cNvPr id="12" name="그림 11"/>
          <p:cNvPicPr>
            <a:picLocks/>
          </p:cNvPicPr>
          <p:nvPr/>
        </p:nvPicPr>
        <p:blipFill rotWithShape="1">
          <a:blip r:embed="rId2" cstate="print">
            <a:extLst>
              <a:ext uri="{28A0092B-C50C-407E-A947-70E740481C1C}">
                <a14:useLocalDpi xmlns:a14="http://schemas.microsoft.com/office/drawing/2010/main" val="0"/>
              </a:ext>
            </a:extLst>
          </a:blip>
          <a:srcRect l="15042" t="14596" r="14873" b="15509"/>
          <a:stretch/>
        </p:blipFill>
        <p:spPr>
          <a:xfrm>
            <a:off x="882000" y="745200"/>
            <a:ext cx="5119200" cy="2880000"/>
          </a:xfrm>
          <a:prstGeom prst="rect">
            <a:avLst/>
          </a:prstGeom>
        </p:spPr>
      </p:pic>
      <p:pic>
        <p:nvPicPr>
          <p:cNvPr id="13" name="그림 12"/>
          <p:cNvPicPr>
            <a:picLocks/>
          </p:cNvPicPr>
          <p:nvPr/>
        </p:nvPicPr>
        <p:blipFill rotWithShape="1">
          <a:blip r:embed="rId3" cstate="print">
            <a:extLst>
              <a:ext uri="{28A0092B-C50C-407E-A947-70E740481C1C}">
                <a14:useLocalDpi xmlns:a14="http://schemas.microsoft.com/office/drawing/2010/main" val="0"/>
              </a:ext>
            </a:extLst>
          </a:blip>
          <a:srcRect l="14701" t="14598" r="14871" b="15203"/>
          <a:stretch/>
        </p:blipFill>
        <p:spPr>
          <a:xfrm>
            <a:off x="882000" y="5022000"/>
            <a:ext cx="5119200" cy="2880000"/>
          </a:xfrm>
          <a:prstGeom prst="rect">
            <a:avLst/>
          </a:prstGeom>
        </p:spPr>
      </p:pic>
      <p:sp>
        <p:nvSpPr>
          <p:cNvPr id="15" name="TextBox 14"/>
          <p:cNvSpPr txBox="1"/>
          <p:nvPr/>
        </p:nvSpPr>
        <p:spPr>
          <a:xfrm>
            <a:off x="161731" y="314602"/>
            <a:ext cx="6292176" cy="276999"/>
          </a:xfrm>
          <a:prstGeom prst="rect">
            <a:avLst/>
          </a:prstGeom>
          <a:noFill/>
        </p:spPr>
        <p:txBody>
          <a:bodyPr wrap="square" rtlCol="0">
            <a:spAutoFit/>
          </a:bodyPr>
          <a:lstStyle/>
          <a:p>
            <a:pPr marL="185738" lvl="1" fontAlgn="base">
              <a:spcBef>
                <a:spcPct val="0"/>
              </a:spcBef>
              <a:spcAft>
                <a:spcPct val="0"/>
              </a:spcAft>
            </a:pPr>
            <a:r>
              <a:rPr kumimoji="1" lang="ko-KR" altLang="en-US" sz="1200" b="1" dirty="0" smtClean="0">
                <a:latin typeface="맑은 고딕" pitchFamily="50" charset="-127"/>
                <a:ea typeface="맑은 고딕" pitchFamily="50" charset="-127"/>
                <a:cs typeface="Arial" panose="020B0604020202020204" pitchFamily="34" charset="0"/>
              </a:rPr>
              <a:t>⑤</a:t>
            </a:r>
            <a:r>
              <a:rPr kumimoji="1" lang="en-US" altLang="ko-KR" sz="1200" b="1" dirty="0" smtClean="0">
                <a:latin typeface="맑은 고딕" pitchFamily="50" charset="-127"/>
                <a:ea typeface="맑은 고딕" pitchFamily="50" charset="-127"/>
                <a:cs typeface="Arial" panose="020B0604020202020204" pitchFamily="34" charset="0"/>
              </a:rPr>
              <a:t> Date</a:t>
            </a:r>
            <a:endParaRPr kumimoji="1" lang="en-US" altLang="ko-KR" sz="1200" b="1" dirty="0">
              <a:latin typeface="맑은 고딕" pitchFamily="50" charset="-127"/>
              <a:ea typeface="맑은 고딕" pitchFamily="50" charset="-127"/>
              <a:cs typeface="Arial" panose="020B0604020202020204" pitchFamily="34" charset="0"/>
            </a:endParaRPr>
          </a:p>
        </p:txBody>
      </p:sp>
      <p:sp>
        <p:nvSpPr>
          <p:cNvPr id="16" name="TextBox 15">
            <a:extLst>
              <a:ext uri="{FF2B5EF4-FFF2-40B4-BE49-F238E27FC236}">
                <a16:creationId xmlns:a16="http://schemas.microsoft.com/office/drawing/2014/main" xmlns="" id="{E2EA3784-8FF6-4217-9385-3C33C9C4BA96}"/>
              </a:ext>
            </a:extLst>
          </p:cNvPr>
          <p:cNvSpPr txBox="1"/>
          <p:nvPr/>
        </p:nvSpPr>
        <p:spPr>
          <a:xfrm>
            <a:off x="672600" y="3812982"/>
            <a:ext cx="5731368" cy="553998"/>
          </a:xfrm>
          <a:prstGeom prst="rect">
            <a:avLst/>
          </a:prstGeom>
          <a:noFill/>
        </p:spPr>
        <p:txBody>
          <a:bodyPr wrap="square" rtlCol="0">
            <a:spAutoFit/>
          </a:bodyPr>
          <a:lstStyle/>
          <a:p>
            <a:pPr marL="171450" indent="-171450" fontAlgn="base">
              <a:spcBef>
                <a:spcPct val="0"/>
              </a:spcBef>
              <a:spcAft>
                <a:spcPct val="0"/>
              </a:spcAft>
              <a:buFont typeface="Wingdings" panose="05000000000000000000" pitchFamily="2" charset="2"/>
              <a:buChar char="l"/>
            </a:pPr>
            <a:r>
              <a:rPr lang="en-US" altLang="ko-KR" sz="1000" dirty="0" smtClean="0">
                <a:latin typeface="맑은 고딕" pitchFamily="50" charset="-127"/>
                <a:ea typeface="맑은 고딕" pitchFamily="50" charset="-127"/>
              </a:rPr>
              <a:t>Date</a:t>
            </a:r>
          </a:p>
          <a:p>
            <a:pPr marL="171450" indent="-171450" fontAlgn="base">
              <a:spcBef>
                <a:spcPct val="0"/>
              </a:spcBef>
              <a:spcAft>
                <a:spcPct val="0"/>
              </a:spcAft>
              <a:buFont typeface="Wingdings" pitchFamily="2" charset="2"/>
              <a:buChar char="Ø"/>
            </a:pPr>
            <a:r>
              <a:rPr lang="en-US" altLang="ko-KR" sz="1000" dirty="0" smtClean="0">
                <a:latin typeface="맑은 고딕" pitchFamily="50" charset="-127"/>
                <a:ea typeface="맑은 고딕" pitchFamily="50" charset="-127"/>
              </a:rPr>
              <a:t>Users can set the date, time zone and time in detail</a:t>
            </a:r>
          </a:p>
          <a:p>
            <a:pPr marL="171450" indent="-171450" fontAlgn="base">
              <a:spcBef>
                <a:spcPct val="0"/>
              </a:spcBef>
              <a:spcAft>
                <a:spcPct val="0"/>
              </a:spcAft>
              <a:buFont typeface="Wingdings" pitchFamily="2" charset="2"/>
              <a:buChar char="Ø"/>
            </a:pPr>
            <a:r>
              <a:rPr lang="en-US" altLang="ko-KR" sz="1000" dirty="0" smtClean="0">
                <a:latin typeface="맑은 고딕" pitchFamily="50" charset="-127"/>
                <a:ea typeface="맑은 고딕" pitchFamily="50" charset="-127"/>
              </a:rPr>
              <a:t>You can also turn on the network calibration function to automatically proceed time zone</a:t>
            </a:r>
          </a:p>
        </p:txBody>
      </p:sp>
      <p:sp>
        <p:nvSpPr>
          <p:cNvPr id="17" name="TextBox 16"/>
          <p:cNvSpPr txBox="1"/>
          <p:nvPr/>
        </p:nvSpPr>
        <p:spPr>
          <a:xfrm>
            <a:off x="296616" y="4539945"/>
            <a:ext cx="6292176" cy="276999"/>
          </a:xfrm>
          <a:prstGeom prst="rect">
            <a:avLst/>
          </a:prstGeom>
          <a:noFill/>
        </p:spPr>
        <p:txBody>
          <a:bodyPr wrap="square" rtlCol="0">
            <a:spAutoFit/>
          </a:bodyPr>
          <a:lstStyle/>
          <a:p>
            <a:pPr marL="185738" lvl="1" fontAlgn="base">
              <a:spcBef>
                <a:spcPct val="0"/>
              </a:spcBef>
              <a:spcAft>
                <a:spcPct val="0"/>
              </a:spcAft>
            </a:pPr>
            <a:r>
              <a:rPr kumimoji="1" lang="ko-KR" altLang="en-US" sz="1200" b="1" dirty="0" smtClean="0">
                <a:latin typeface="맑은 고딕" pitchFamily="50" charset="-127"/>
                <a:ea typeface="맑은 고딕" pitchFamily="50" charset="-127"/>
                <a:cs typeface="Arial" panose="020B0604020202020204" pitchFamily="34" charset="0"/>
              </a:rPr>
              <a:t>⑥ </a:t>
            </a:r>
            <a:r>
              <a:rPr kumimoji="1" lang="en-US" altLang="ko-KR" sz="1200" b="1" dirty="0" smtClean="0">
                <a:latin typeface="맑은 고딕" pitchFamily="50" charset="-127"/>
                <a:ea typeface="맑은 고딕" pitchFamily="50" charset="-127"/>
                <a:cs typeface="Arial" panose="020B0604020202020204" pitchFamily="34" charset="0"/>
              </a:rPr>
              <a:t>Language</a:t>
            </a:r>
            <a:endParaRPr kumimoji="1" lang="en-US" altLang="ko-KR" sz="1200" b="1" dirty="0">
              <a:latin typeface="맑은 고딕" pitchFamily="50" charset="-127"/>
              <a:ea typeface="맑은 고딕" pitchFamily="50" charset="-127"/>
              <a:cs typeface="Arial" panose="020B0604020202020204" pitchFamily="34" charset="0"/>
            </a:endParaRPr>
          </a:p>
        </p:txBody>
      </p:sp>
      <p:sp>
        <p:nvSpPr>
          <p:cNvPr id="18" name="TextBox 17"/>
          <p:cNvSpPr txBox="1"/>
          <p:nvPr/>
        </p:nvSpPr>
        <p:spPr>
          <a:xfrm>
            <a:off x="676413" y="8055482"/>
            <a:ext cx="5723743" cy="553998"/>
          </a:xfrm>
          <a:prstGeom prst="rect">
            <a:avLst/>
          </a:prstGeom>
          <a:noFill/>
        </p:spPr>
        <p:txBody>
          <a:bodyPr wrap="square" rtlCol="0">
            <a:spAutoFit/>
          </a:bodyPr>
          <a:lstStyle/>
          <a:p>
            <a:pPr marL="171450" indent="-171450" fontAlgn="base">
              <a:spcBef>
                <a:spcPct val="0"/>
              </a:spcBef>
              <a:spcAft>
                <a:spcPct val="0"/>
              </a:spcAft>
              <a:buFont typeface="Wingdings" panose="05000000000000000000" pitchFamily="2" charset="2"/>
              <a:buChar char="l"/>
            </a:pPr>
            <a:r>
              <a:rPr lang="en-US" altLang="ko-KR" sz="1000" dirty="0" smtClean="0">
                <a:latin typeface="맑은 고딕" pitchFamily="50" charset="-127"/>
                <a:ea typeface="맑은 고딕" pitchFamily="50" charset="-127"/>
              </a:rPr>
              <a:t>Language</a:t>
            </a:r>
          </a:p>
          <a:p>
            <a:pPr marL="171450" indent="-171450" fontAlgn="base">
              <a:spcBef>
                <a:spcPct val="0"/>
              </a:spcBef>
              <a:spcAft>
                <a:spcPct val="0"/>
              </a:spcAft>
              <a:buFont typeface="Wingdings" pitchFamily="2" charset="2"/>
              <a:buChar char="Ø"/>
            </a:pPr>
            <a:r>
              <a:rPr lang="en-US" altLang="ko-KR" sz="1000" dirty="0" smtClean="0">
                <a:latin typeface="맑은 고딕" pitchFamily="50" charset="-127"/>
                <a:ea typeface="맑은 고딕" pitchFamily="50" charset="-127"/>
              </a:rPr>
              <a:t>User can set the language</a:t>
            </a:r>
          </a:p>
          <a:p>
            <a:pPr marL="171450" indent="-171450" fontAlgn="base">
              <a:spcBef>
                <a:spcPct val="0"/>
              </a:spcBef>
              <a:spcAft>
                <a:spcPct val="0"/>
              </a:spcAft>
              <a:buFont typeface="Wingdings" pitchFamily="2" charset="2"/>
              <a:buChar char="Ø"/>
            </a:pPr>
            <a:r>
              <a:rPr lang="en-US" altLang="ko-KR" sz="1000" dirty="0" smtClean="0">
                <a:latin typeface="맑은 고딕" pitchFamily="50" charset="-127"/>
                <a:ea typeface="맑은 고딕" pitchFamily="50" charset="-127"/>
              </a:rPr>
              <a:t>User can set the input method</a:t>
            </a:r>
            <a:endParaRPr lang="en-US" altLang="ko-KR" sz="1000" dirty="0">
              <a:latin typeface="맑은 고딕" pitchFamily="50" charset="-127"/>
              <a:ea typeface="맑은 고딕" pitchFamily="50" charset="-127"/>
            </a:endParaRPr>
          </a:p>
        </p:txBody>
      </p:sp>
    </p:spTree>
    <p:extLst>
      <p:ext uri="{BB962C8B-B14F-4D97-AF65-F5344CB8AC3E}">
        <p14:creationId xmlns:p14="http://schemas.microsoft.com/office/powerpoint/2010/main" val="40851751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200" y="565200"/>
            <a:ext cx="5779477" cy="796372"/>
          </a:xfrm>
          <a:prstGeom prst="rect">
            <a:avLst/>
          </a:prstGeom>
          <a:noFill/>
        </p:spPr>
        <p:txBody>
          <a:bodyPr wrap="square" rtlCol="0">
            <a:spAutoFit/>
          </a:bodyPr>
          <a:lstStyle/>
          <a:p>
            <a:pPr lvl="0">
              <a:lnSpc>
                <a:spcPct val="150000"/>
              </a:lnSpc>
            </a:pPr>
            <a:r>
              <a:rPr lang="en-US" altLang="ko-KR" sz="1050" b="1" dirty="0">
                <a:latin typeface="Arial Unicode MS" panose="020B0604020202020204" pitchFamily="50" charset="-127"/>
                <a:ea typeface="Arial Unicode MS" panose="020B0604020202020204" pitchFamily="50" charset="-127"/>
                <a:cs typeface="Arial Unicode MS" panose="020B0604020202020204" pitchFamily="50" charset="-127"/>
              </a:rPr>
              <a:t>1.1 SAFETY PRECAUTION </a:t>
            </a: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Note) The color and design may different by each model and the product specification are subject to change without notice for performance enhancement.</a:t>
            </a:r>
          </a:p>
        </p:txBody>
      </p:sp>
      <p:sp>
        <p:nvSpPr>
          <p:cNvPr id="3" name="TextBox 2"/>
          <p:cNvSpPr txBox="1"/>
          <p:nvPr/>
        </p:nvSpPr>
        <p:spPr>
          <a:xfrm>
            <a:off x="738554" y="1326037"/>
            <a:ext cx="5369170" cy="7709803"/>
          </a:xfrm>
          <a:prstGeom prst="rect">
            <a:avLst/>
          </a:prstGeom>
          <a:noFill/>
        </p:spPr>
        <p:txBody>
          <a:bodyPr wrap="square" rtlCol="0">
            <a:spAutoFit/>
          </a:bodyPr>
          <a:lstStyle/>
          <a:p>
            <a:pPr lvl="0">
              <a:lnSpc>
                <a:spcPct val="150000"/>
              </a:lnSpc>
            </a:pPr>
            <a:r>
              <a:rPr lang="en-US" altLang="ko-KR" sz="1000" b="1" dirty="0">
                <a:latin typeface="Arial Unicode MS" panose="020B0604020202020204" pitchFamily="50" charset="-127"/>
                <a:ea typeface="Arial Unicode MS" panose="020B0604020202020204" pitchFamily="50" charset="-127"/>
                <a:cs typeface="Arial Unicode MS" panose="020B0604020202020204" pitchFamily="50" charset="-127"/>
              </a:rPr>
              <a:t>1.1.1 Power </a:t>
            </a: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[Warning]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use damaged power cord, plug nor loose socket. It may cause electric shock or fire.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connect multiple devices into a single s socket. It may cause fire due to overheating.</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touch with wet hands when remove or plug the power cord to avoid electric shock.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Insert the power plug into socket firmly. It may cause fire when the </a:t>
            </a:r>
            <a:r>
              <a:rPr lang="en-US" altLang="ko-KR" sz="1000" dirty="0" smtClean="0">
                <a:latin typeface="Arial Unicode MS" panose="020B0604020202020204" pitchFamily="50" charset="-127"/>
                <a:ea typeface="Arial Unicode MS" panose="020B0604020202020204" pitchFamily="50" charset="-127"/>
                <a:cs typeface="Arial Unicode MS" panose="020B0604020202020204" pitchFamily="50" charset="-127"/>
              </a:rPr>
              <a:t>connectors </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are unstable.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Connect the power cord to a grounded wall socket. There is risk of electric shock or injury.</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bend nor pull the power cord and place heavy objects over the power cord. It may occur cord damage and this may result in fire.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Please clean only with dry cloth when the plug pin or socket are dusty. It may cause fire. </a:t>
            </a:r>
          </a:p>
          <a:p>
            <a:pPr lvl="0">
              <a:lnSpc>
                <a:spcPct val="150000"/>
              </a:lnSpc>
            </a:pP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[Caution]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unplug the power plug while the product is operating. It may damage the product due to electric shock.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Only a power cord specified by product manufacturer are recommended. </a:t>
            </a:r>
          </a:p>
          <a:p>
            <a:pPr marL="93663"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use the power cord from other devices. It may cause electric shock or fire.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Hold the plug itself when unplugging the power plug from the wall socket. If not, there is risk of electric shock or fire.</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Before moving or installing this product, be sure to turn off the power and disconnect the power cord.  To turn this product off completely, you must pull the power plug out of the wall socket. Consequently, the power plug must be easily and readily accessible at all times.</a:t>
            </a:r>
          </a:p>
          <a:p>
            <a:pPr marL="93663" lvl="0" indent="-93663">
              <a:lnSpc>
                <a:spcPct val="150000"/>
              </a:lnSpc>
              <a:buFont typeface="Arial" panose="020B0604020202020204" pitchFamily="34" charset="0"/>
              <a:buChar char="•"/>
            </a:pP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0">
              <a:lnSpc>
                <a:spcPct val="150000"/>
              </a:lnSpc>
            </a:pPr>
            <a:r>
              <a:rPr lang="en-US" altLang="ko-KR" sz="1000" b="1" dirty="0">
                <a:latin typeface="Arial Unicode MS" panose="020B0604020202020204" pitchFamily="50" charset="-127"/>
                <a:ea typeface="Arial Unicode MS" panose="020B0604020202020204" pitchFamily="50" charset="-127"/>
                <a:cs typeface="Arial Unicode MS" panose="020B0604020202020204" pitchFamily="50" charset="-127"/>
              </a:rPr>
              <a:t>1.1.2 Installation </a:t>
            </a: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[Warning]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install near any heat sources such as radiators, or other devices that produce heat. It may cause electric shock or fire.</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When mounting a product on the wall, make sure not to install the product by hanging the power and signal cables on the back of it.</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Consult with your local dealer or specialized engineer to mount the product on the wall, and use the screws and wall mounts that meet the VESA standard. Any damages or injuries by misuse or using an improper accessory are not covered by the warranty.</a:t>
            </a:r>
          </a:p>
        </p:txBody>
      </p:sp>
      <p:sp>
        <p:nvSpPr>
          <p:cNvPr id="5" name="슬라이드 번호 개체 틀 4"/>
          <p:cNvSpPr>
            <a:spLocks noGrp="1"/>
          </p:cNvSpPr>
          <p:nvPr>
            <p:ph type="sldNum" sz="quarter" idx="12"/>
          </p:nvPr>
        </p:nvSpPr>
        <p:spPr/>
        <p:txBody>
          <a:bodyPr/>
          <a:lstStyle/>
          <a:p>
            <a:fld id="{06958B83-3E2E-483E-87DD-B04C77F9A75D}" type="slidenum">
              <a:rPr lang="ko-KR" altLang="en-US" smtClean="0"/>
              <a:pPr/>
              <a:t>5</a:t>
            </a:fld>
            <a:endParaRPr lang="ko-KR" altLang="en-US"/>
          </a:p>
        </p:txBody>
      </p:sp>
    </p:spTree>
    <p:extLst>
      <p:ext uri="{BB962C8B-B14F-4D97-AF65-F5344CB8AC3E}">
        <p14:creationId xmlns:p14="http://schemas.microsoft.com/office/powerpoint/2010/main" val="10296031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p:cNvSpPr>
            <a:spLocks noGrp="1"/>
          </p:cNvSpPr>
          <p:nvPr>
            <p:ph type="sldNum" sz="quarter" idx="12"/>
          </p:nvPr>
        </p:nvSpPr>
        <p:spPr/>
        <p:txBody>
          <a:bodyPr/>
          <a:lstStyle/>
          <a:p>
            <a:fld id="{06958B83-3E2E-483E-87DD-B04C77F9A75D}" type="slidenum">
              <a:rPr lang="ko-KR" altLang="en-US" smtClean="0"/>
              <a:pPr/>
              <a:t>50</a:t>
            </a:fld>
            <a:endParaRPr lang="ko-KR" altLang="en-US"/>
          </a:p>
        </p:txBody>
      </p:sp>
      <p:pic>
        <p:nvPicPr>
          <p:cNvPr id="9" name="그림 8"/>
          <p:cNvPicPr>
            <a:picLocks/>
          </p:cNvPicPr>
          <p:nvPr/>
        </p:nvPicPr>
        <p:blipFill rotWithShape="1">
          <a:blip r:embed="rId2" cstate="print">
            <a:extLst>
              <a:ext uri="{28A0092B-C50C-407E-A947-70E740481C1C}">
                <a14:useLocalDpi xmlns:a14="http://schemas.microsoft.com/office/drawing/2010/main" val="0"/>
              </a:ext>
            </a:extLst>
          </a:blip>
          <a:srcRect l="14701" t="14900" r="14701" b="14597"/>
          <a:stretch/>
        </p:blipFill>
        <p:spPr>
          <a:xfrm>
            <a:off x="882000" y="745200"/>
            <a:ext cx="5119200" cy="2880000"/>
          </a:xfrm>
          <a:prstGeom prst="rect">
            <a:avLst/>
          </a:prstGeom>
        </p:spPr>
      </p:pic>
      <p:pic>
        <p:nvPicPr>
          <p:cNvPr id="10" name="그림 9"/>
          <p:cNvPicPr>
            <a:picLocks/>
          </p:cNvPicPr>
          <p:nvPr/>
        </p:nvPicPr>
        <p:blipFill rotWithShape="1">
          <a:blip r:embed="rId3" cstate="print">
            <a:extLst>
              <a:ext uri="{28A0092B-C50C-407E-A947-70E740481C1C}">
                <a14:useLocalDpi xmlns:a14="http://schemas.microsoft.com/office/drawing/2010/main" val="0"/>
              </a:ext>
            </a:extLst>
          </a:blip>
          <a:srcRect l="14871" t="14901" r="15899" b="14901"/>
          <a:stretch/>
        </p:blipFill>
        <p:spPr>
          <a:xfrm>
            <a:off x="882000" y="5022000"/>
            <a:ext cx="5119200" cy="2880000"/>
          </a:xfrm>
          <a:prstGeom prst="rect">
            <a:avLst/>
          </a:prstGeom>
        </p:spPr>
      </p:pic>
      <p:sp>
        <p:nvSpPr>
          <p:cNvPr id="13" name="TextBox 12"/>
          <p:cNvSpPr txBox="1"/>
          <p:nvPr/>
        </p:nvSpPr>
        <p:spPr>
          <a:xfrm>
            <a:off x="161731" y="314602"/>
            <a:ext cx="6292176" cy="276999"/>
          </a:xfrm>
          <a:prstGeom prst="rect">
            <a:avLst/>
          </a:prstGeom>
          <a:noFill/>
        </p:spPr>
        <p:txBody>
          <a:bodyPr wrap="square" rtlCol="0">
            <a:spAutoFit/>
          </a:bodyPr>
          <a:lstStyle/>
          <a:p>
            <a:pPr marL="185738" lvl="1" fontAlgn="base">
              <a:spcBef>
                <a:spcPct val="0"/>
              </a:spcBef>
              <a:spcAft>
                <a:spcPct val="0"/>
              </a:spcAft>
            </a:pPr>
            <a:r>
              <a:rPr kumimoji="1" lang="ko-KR" altLang="en-US" sz="1200" b="1" dirty="0" smtClean="0">
                <a:latin typeface="맑은 고딕" pitchFamily="50" charset="-127"/>
                <a:ea typeface="맑은 고딕" pitchFamily="50" charset="-127"/>
                <a:cs typeface="Arial" panose="020B0604020202020204" pitchFamily="34" charset="0"/>
              </a:rPr>
              <a:t>⑦</a:t>
            </a:r>
            <a:r>
              <a:rPr kumimoji="1" lang="en-US" altLang="ko-KR" sz="1200" b="1" dirty="0" smtClean="0">
                <a:latin typeface="맑은 고딕" pitchFamily="50" charset="-127"/>
                <a:ea typeface="맑은 고딕" pitchFamily="50" charset="-127"/>
                <a:cs typeface="Arial" panose="020B0604020202020204" pitchFamily="34" charset="0"/>
              </a:rPr>
              <a:t> Reset</a:t>
            </a:r>
            <a:endParaRPr kumimoji="1" lang="en-US" altLang="ko-KR" sz="1200" b="1" dirty="0">
              <a:latin typeface="맑은 고딕" pitchFamily="50" charset="-127"/>
              <a:ea typeface="맑은 고딕" pitchFamily="50" charset="-127"/>
              <a:cs typeface="Arial" panose="020B0604020202020204" pitchFamily="34" charset="0"/>
            </a:endParaRPr>
          </a:p>
        </p:txBody>
      </p:sp>
      <p:sp>
        <p:nvSpPr>
          <p:cNvPr id="15" name="TextBox 14">
            <a:extLst>
              <a:ext uri="{FF2B5EF4-FFF2-40B4-BE49-F238E27FC236}">
                <a16:creationId xmlns:a16="http://schemas.microsoft.com/office/drawing/2014/main" xmlns="" id="{E2EA3784-8FF6-4217-9385-3C33C9C4BA96}"/>
              </a:ext>
            </a:extLst>
          </p:cNvPr>
          <p:cNvSpPr txBox="1"/>
          <p:nvPr/>
        </p:nvSpPr>
        <p:spPr>
          <a:xfrm>
            <a:off x="672600" y="3812982"/>
            <a:ext cx="5731368" cy="553998"/>
          </a:xfrm>
          <a:prstGeom prst="rect">
            <a:avLst/>
          </a:prstGeom>
          <a:noFill/>
        </p:spPr>
        <p:txBody>
          <a:bodyPr wrap="square" rtlCol="0">
            <a:spAutoFit/>
          </a:bodyPr>
          <a:lstStyle/>
          <a:p>
            <a:pPr marL="171450" indent="-171450" fontAlgn="base">
              <a:spcBef>
                <a:spcPct val="0"/>
              </a:spcBef>
              <a:spcAft>
                <a:spcPct val="0"/>
              </a:spcAft>
              <a:buFont typeface="Wingdings" panose="05000000000000000000" pitchFamily="2" charset="2"/>
              <a:buChar char="l"/>
            </a:pPr>
            <a:r>
              <a:rPr lang="en-US" altLang="ko-KR" sz="1000" dirty="0" smtClean="0">
                <a:latin typeface="맑은 고딕" pitchFamily="50" charset="-127"/>
                <a:ea typeface="맑은 고딕" pitchFamily="50" charset="-127"/>
              </a:rPr>
              <a:t>Reset</a:t>
            </a:r>
          </a:p>
          <a:p>
            <a:pPr marL="171450" indent="-171450" fontAlgn="base">
              <a:spcBef>
                <a:spcPct val="0"/>
              </a:spcBef>
              <a:spcAft>
                <a:spcPct val="0"/>
              </a:spcAft>
              <a:buFont typeface="Wingdings" pitchFamily="2" charset="2"/>
              <a:buChar char="Ø"/>
            </a:pPr>
            <a:r>
              <a:rPr lang="en-US" altLang="ko-KR" sz="1000" dirty="0" smtClean="0">
                <a:latin typeface="맑은 고딕" pitchFamily="50" charset="-127"/>
                <a:ea typeface="맑은 고딕" pitchFamily="50" charset="-127"/>
              </a:rPr>
              <a:t>Users can initialize the system</a:t>
            </a:r>
          </a:p>
          <a:p>
            <a:pPr marL="171450" indent="-171450" fontAlgn="base">
              <a:spcBef>
                <a:spcPct val="0"/>
              </a:spcBef>
              <a:spcAft>
                <a:spcPct val="0"/>
              </a:spcAft>
              <a:buFont typeface="Wingdings" pitchFamily="2" charset="2"/>
              <a:buChar char="Ø"/>
            </a:pPr>
            <a:r>
              <a:rPr lang="en-US" altLang="ko-KR" sz="1000" dirty="0" smtClean="0">
                <a:latin typeface="맑은 고딕" pitchFamily="50" charset="-127"/>
                <a:ea typeface="맑은 고딕" pitchFamily="50" charset="-127"/>
              </a:rPr>
              <a:t>Please back up the data before initialization</a:t>
            </a:r>
          </a:p>
        </p:txBody>
      </p:sp>
      <p:sp>
        <p:nvSpPr>
          <p:cNvPr id="18" name="TextBox 17"/>
          <p:cNvSpPr txBox="1"/>
          <p:nvPr/>
        </p:nvSpPr>
        <p:spPr>
          <a:xfrm>
            <a:off x="296616" y="4539945"/>
            <a:ext cx="6292176" cy="276999"/>
          </a:xfrm>
          <a:prstGeom prst="rect">
            <a:avLst/>
          </a:prstGeom>
          <a:noFill/>
        </p:spPr>
        <p:txBody>
          <a:bodyPr wrap="square" rtlCol="0">
            <a:spAutoFit/>
          </a:bodyPr>
          <a:lstStyle/>
          <a:p>
            <a:pPr marL="185738" lvl="1" fontAlgn="base">
              <a:spcBef>
                <a:spcPct val="0"/>
              </a:spcBef>
              <a:spcAft>
                <a:spcPct val="0"/>
              </a:spcAft>
            </a:pPr>
            <a:r>
              <a:rPr kumimoji="1" lang="ko-KR" altLang="en-US" sz="1200" b="1" dirty="0" smtClean="0">
                <a:latin typeface="맑은 고딕" pitchFamily="50" charset="-127"/>
                <a:ea typeface="맑은 고딕" pitchFamily="50" charset="-127"/>
                <a:cs typeface="Arial" panose="020B0604020202020204" pitchFamily="34" charset="0"/>
              </a:rPr>
              <a:t>⑧</a:t>
            </a:r>
            <a:r>
              <a:rPr kumimoji="1" lang="en-US" altLang="ko-KR" sz="1200" b="1" dirty="0" smtClean="0">
                <a:latin typeface="맑은 고딕" pitchFamily="50" charset="-127"/>
                <a:ea typeface="맑은 고딕" pitchFamily="50" charset="-127"/>
                <a:cs typeface="Arial" panose="020B0604020202020204" pitchFamily="34" charset="0"/>
              </a:rPr>
              <a:t> About Device</a:t>
            </a:r>
            <a:endParaRPr kumimoji="1" lang="en-US" altLang="ko-KR" sz="1200" b="1" dirty="0">
              <a:latin typeface="맑은 고딕" pitchFamily="50" charset="-127"/>
              <a:ea typeface="맑은 고딕" pitchFamily="50" charset="-127"/>
              <a:cs typeface="Arial" panose="020B0604020202020204" pitchFamily="34" charset="0"/>
            </a:endParaRPr>
          </a:p>
        </p:txBody>
      </p:sp>
      <p:sp>
        <p:nvSpPr>
          <p:cNvPr id="20" name="TextBox 19"/>
          <p:cNvSpPr txBox="1"/>
          <p:nvPr/>
        </p:nvSpPr>
        <p:spPr>
          <a:xfrm>
            <a:off x="676413" y="8055482"/>
            <a:ext cx="5723743" cy="400110"/>
          </a:xfrm>
          <a:prstGeom prst="rect">
            <a:avLst/>
          </a:prstGeom>
          <a:noFill/>
        </p:spPr>
        <p:txBody>
          <a:bodyPr wrap="square" rtlCol="0">
            <a:spAutoFit/>
          </a:bodyPr>
          <a:lstStyle/>
          <a:p>
            <a:pPr marL="171450" indent="-171450" fontAlgn="base">
              <a:spcBef>
                <a:spcPct val="0"/>
              </a:spcBef>
              <a:spcAft>
                <a:spcPct val="0"/>
              </a:spcAft>
              <a:buFont typeface="Wingdings" panose="05000000000000000000" pitchFamily="2" charset="2"/>
              <a:buChar char="l"/>
            </a:pPr>
            <a:r>
              <a:rPr lang="en-US" altLang="ko-KR" sz="1000" dirty="0" smtClean="0">
                <a:latin typeface="맑은 고딕" pitchFamily="50" charset="-127"/>
                <a:ea typeface="맑은 고딕" pitchFamily="50" charset="-127"/>
              </a:rPr>
              <a:t>About Device</a:t>
            </a:r>
          </a:p>
          <a:p>
            <a:pPr marL="171450" indent="-171450" fontAlgn="base">
              <a:spcBef>
                <a:spcPct val="0"/>
              </a:spcBef>
              <a:spcAft>
                <a:spcPct val="0"/>
              </a:spcAft>
              <a:buFont typeface="Wingdings" pitchFamily="2" charset="2"/>
              <a:buChar char="Ø"/>
            </a:pPr>
            <a:r>
              <a:rPr lang="en-US" altLang="ko-KR" sz="1000" dirty="0">
                <a:latin typeface="Arial" panose="020B0604020202020204" pitchFamily="34" charset="0"/>
                <a:cs typeface="Arial" panose="020B0604020202020204" pitchFamily="34" charset="0"/>
              </a:rPr>
              <a:t>Users can view the system information of the OS and other devices in this interface</a:t>
            </a:r>
            <a:r>
              <a:rPr lang="en-US" altLang="ko-KR" sz="1000" dirty="0" smtClean="0">
                <a:latin typeface="Arial" panose="020B0604020202020204" pitchFamily="34" charset="0"/>
                <a:cs typeface="Arial" panose="020B0604020202020204" pitchFamily="34" charset="0"/>
              </a:rPr>
              <a:t>.</a:t>
            </a:r>
            <a:endParaRPr kumimoji="1" lang="en-US" altLang="ko-K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019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51</a:t>
            </a:fld>
            <a:endParaRPr lang="ko-KR" altLang="en-US" dirty="0"/>
          </a:p>
        </p:txBody>
      </p:sp>
      <p:graphicFrame>
        <p:nvGraphicFramePr>
          <p:cNvPr id="5" name="개체 4"/>
          <p:cNvGraphicFramePr>
            <a:graphicFrameLocks noChangeAspect="1"/>
          </p:cNvGraphicFramePr>
          <p:nvPr>
            <p:extLst/>
          </p:nvPr>
        </p:nvGraphicFramePr>
        <p:xfrm>
          <a:off x="2565400" y="2741613"/>
          <a:ext cx="28575" cy="28575"/>
        </p:xfrm>
        <a:graphic>
          <a:graphicData uri="http://schemas.openxmlformats.org/presentationml/2006/ole">
            <mc:AlternateContent xmlns:mc="http://schemas.openxmlformats.org/markup-compatibility/2006">
              <mc:Choice xmlns:v="urn:schemas-microsoft-com:vml" Requires="v">
                <p:oleObj spid="_x0000_s1380" name="Artwork" r:id="rId3" imgW="271112760" imgH="190855440" progId="Adobe.Illustrator.15.1">
                  <p:embed/>
                </p:oleObj>
              </mc:Choice>
              <mc:Fallback>
                <p:oleObj name="Artwork" r:id="rId3" imgW="271112760" imgH="190855440" progId="Adobe.Illustrator.15.1">
                  <p:embed/>
                  <p:pic>
                    <p:nvPicPr>
                      <p:cNvPr id="0" name=""/>
                      <p:cNvPicPr/>
                      <p:nvPr/>
                    </p:nvPicPr>
                    <p:blipFill>
                      <a:blip r:embed="rId4"/>
                      <a:stretch>
                        <a:fillRect/>
                      </a:stretch>
                    </p:blipFill>
                    <p:spPr>
                      <a:xfrm>
                        <a:off x="2565400" y="2741613"/>
                        <a:ext cx="28575" cy="28575"/>
                      </a:xfrm>
                      <a:prstGeom prst="rect">
                        <a:avLst/>
                      </a:prstGeom>
                    </p:spPr>
                  </p:pic>
                </p:oleObj>
              </mc:Fallback>
            </mc:AlternateContent>
          </a:graphicData>
        </a:graphic>
      </p:graphicFrame>
      <p:graphicFrame>
        <p:nvGraphicFramePr>
          <p:cNvPr id="2" name="개체 1"/>
          <p:cNvGraphicFramePr>
            <a:graphicFrameLocks noChangeAspect="1"/>
          </p:cNvGraphicFramePr>
          <p:nvPr>
            <p:extLst/>
          </p:nvPr>
        </p:nvGraphicFramePr>
        <p:xfrm>
          <a:off x="1381125" y="4581525"/>
          <a:ext cx="28575" cy="28575"/>
        </p:xfrm>
        <a:graphic>
          <a:graphicData uri="http://schemas.openxmlformats.org/presentationml/2006/ole">
            <mc:AlternateContent xmlns:mc="http://schemas.openxmlformats.org/markup-compatibility/2006">
              <mc:Choice xmlns:v="urn:schemas-microsoft-com:vml" Requires="v">
                <p:oleObj spid="_x0000_s1381" name="Artwork" r:id="rId5" imgW="271112760" imgH="190855440" progId="Adobe.Illustrator.15.1">
                  <p:embed/>
                </p:oleObj>
              </mc:Choice>
              <mc:Fallback>
                <p:oleObj name="Artwork" r:id="rId5" imgW="271112760" imgH="190855440" progId="Adobe.Illustrator.15.1">
                  <p:embed/>
                  <p:pic>
                    <p:nvPicPr>
                      <p:cNvPr id="0" name=""/>
                      <p:cNvPicPr/>
                      <p:nvPr/>
                    </p:nvPicPr>
                    <p:blipFill>
                      <a:blip r:embed="rId4"/>
                      <a:stretch>
                        <a:fillRect/>
                      </a:stretch>
                    </p:blipFill>
                    <p:spPr>
                      <a:xfrm>
                        <a:off x="1381125" y="4581525"/>
                        <a:ext cx="28575" cy="28575"/>
                      </a:xfrm>
                      <a:prstGeom prst="rect">
                        <a:avLst/>
                      </a:prstGeom>
                    </p:spPr>
                  </p:pic>
                </p:oleObj>
              </mc:Fallback>
            </mc:AlternateContent>
          </a:graphicData>
        </a:graphic>
      </p:graphicFrame>
      <p:sp>
        <p:nvSpPr>
          <p:cNvPr id="6" name="직사각형 5"/>
          <p:cNvSpPr/>
          <p:nvPr/>
        </p:nvSpPr>
        <p:spPr>
          <a:xfrm>
            <a:off x="392941" y="390755"/>
            <a:ext cx="3429000" cy="646331"/>
          </a:xfrm>
          <a:prstGeom prst="rect">
            <a:avLst/>
          </a:prstGeom>
        </p:spPr>
        <p:txBody>
          <a:bodyPr>
            <a:spAutoFit/>
          </a:bodyPr>
          <a:lstStyle/>
          <a:p>
            <a:pPr marL="185738" lvl="1" fontAlgn="base">
              <a:lnSpc>
                <a:spcPct val="150000"/>
              </a:lnSpc>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7.Product Dimensions </a:t>
            </a:r>
          </a:p>
          <a:p>
            <a:pPr marL="185738" lvl="1" fontAlgn="base">
              <a:lnSpc>
                <a:spcPct val="150000"/>
              </a:lnSpc>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7.1 55”</a:t>
            </a:r>
            <a:endParaRPr kumimoji="1" lang="ko-KR" altLang="ko-KR" sz="1200" b="1" dirty="0">
              <a:latin typeface="Arial" panose="020B0604020202020204" pitchFamily="34" charset="0"/>
              <a:ea typeface="+mj-ea"/>
              <a:cs typeface="Arial" panose="020B0604020202020204" pitchFamily="34" charset="0"/>
            </a:endParaRPr>
          </a:p>
        </p:txBody>
      </p:sp>
      <p:pic>
        <p:nvPicPr>
          <p:cNvPr id="8" name="그림 7"/>
          <p:cNvPicPr>
            <a:picLocks/>
          </p:cNvPicPr>
          <p:nvPr/>
        </p:nvPicPr>
        <p:blipFill rotWithShape="1">
          <a:blip r:embed="rId6">
            <a:extLst>
              <a:ext uri="{28A0092B-C50C-407E-A947-70E740481C1C}">
                <a14:useLocalDpi xmlns:a14="http://schemas.microsoft.com/office/drawing/2010/main" val="0"/>
              </a:ext>
            </a:extLst>
          </a:blip>
          <a:srcRect/>
          <a:stretch/>
        </p:blipFill>
        <p:spPr>
          <a:xfrm>
            <a:off x="1116273" y="5308269"/>
            <a:ext cx="5130000" cy="3466800"/>
          </a:xfrm>
          <a:prstGeom prst="rect">
            <a:avLst/>
          </a:prstGeom>
        </p:spPr>
      </p:pic>
      <p:pic>
        <p:nvPicPr>
          <p:cNvPr id="9" name="그림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316" y="1174538"/>
            <a:ext cx="5130159" cy="3466667"/>
          </a:xfrm>
          <a:prstGeom prst="rect">
            <a:avLst/>
          </a:prstGeom>
        </p:spPr>
      </p:pic>
    </p:spTree>
    <p:extLst>
      <p:ext uri="{BB962C8B-B14F-4D97-AF65-F5344CB8AC3E}">
        <p14:creationId xmlns:p14="http://schemas.microsoft.com/office/powerpoint/2010/main" val="36187866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52</a:t>
            </a:fld>
            <a:endParaRPr lang="ko-KR" altLang="en-US" dirty="0"/>
          </a:p>
        </p:txBody>
      </p:sp>
      <p:sp>
        <p:nvSpPr>
          <p:cNvPr id="5" name="직사각형 4"/>
          <p:cNvSpPr/>
          <p:nvPr/>
        </p:nvSpPr>
        <p:spPr>
          <a:xfrm>
            <a:off x="392941" y="593951"/>
            <a:ext cx="3429000" cy="335156"/>
          </a:xfrm>
          <a:prstGeom prst="rect">
            <a:avLst/>
          </a:prstGeom>
        </p:spPr>
        <p:txBody>
          <a:bodyPr>
            <a:spAutoFit/>
          </a:bodyPr>
          <a:lstStyle/>
          <a:p>
            <a:pPr marL="185738" lvl="1" fontAlgn="base">
              <a:lnSpc>
                <a:spcPct val="150000"/>
              </a:lnSpc>
              <a:spcBef>
                <a:spcPct val="0"/>
              </a:spcBef>
              <a:spcAft>
                <a:spcPct val="0"/>
              </a:spcAft>
            </a:pPr>
            <a:r>
              <a:rPr kumimoji="1" lang="en-US" altLang="ko-KR" sz="1200" b="1" dirty="0" smtClean="0">
                <a:latin typeface="Arial" panose="020B0604020202020204" pitchFamily="34" charset="0"/>
                <a:ea typeface="+mj-ea"/>
                <a:cs typeface="Arial" panose="020B0604020202020204" pitchFamily="34" charset="0"/>
              </a:rPr>
              <a:t>7.2 </a:t>
            </a:r>
            <a:r>
              <a:rPr kumimoji="1" lang="en-US" altLang="ko-KR" sz="1200" b="1" dirty="0">
                <a:latin typeface="Arial" panose="020B0604020202020204" pitchFamily="34" charset="0"/>
                <a:ea typeface="+mj-ea"/>
                <a:cs typeface="Arial" panose="020B0604020202020204" pitchFamily="34" charset="0"/>
              </a:rPr>
              <a:t>65”</a:t>
            </a:r>
            <a:endParaRPr kumimoji="1" lang="ko-KR" altLang="ko-KR" sz="1200" b="1" dirty="0">
              <a:latin typeface="Arial" panose="020B0604020202020204" pitchFamily="34" charset="0"/>
              <a:ea typeface="+mj-ea"/>
              <a:cs typeface="Arial" panose="020B0604020202020204" pitchFamily="34" charset="0"/>
            </a:endParaRPr>
          </a:p>
        </p:txBody>
      </p:sp>
      <p:pic>
        <p:nvPicPr>
          <p:cNvPr id="6" name="그림 5"/>
          <p:cNvPicPr>
            <a:picLocks/>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1116273" y="5308268"/>
            <a:ext cx="5130000" cy="3466800"/>
          </a:xfrm>
          <a:prstGeom prst="rect">
            <a:avLst/>
          </a:prstGeom>
        </p:spPr>
      </p:pic>
      <p:pic>
        <p:nvPicPr>
          <p:cNvPr id="8" name="그림 7"/>
          <p:cNvPicPr>
            <a:picLocks/>
          </p:cNvPicPr>
          <p:nvPr/>
        </p:nvPicPr>
        <p:blipFill>
          <a:blip r:embed="rId4">
            <a:extLst>
              <a:ext uri="{28A0092B-C50C-407E-A947-70E740481C1C}">
                <a14:useLocalDpi xmlns:a14="http://schemas.microsoft.com/office/drawing/2010/main" val="0"/>
              </a:ext>
            </a:extLst>
          </a:blip>
          <a:stretch>
            <a:fillRect/>
          </a:stretch>
        </p:blipFill>
        <p:spPr>
          <a:xfrm>
            <a:off x="642317" y="1173600"/>
            <a:ext cx="5130158" cy="3466800"/>
          </a:xfrm>
          <a:prstGeom prst="rect">
            <a:avLst/>
          </a:prstGeom>
        </p:spPr>
      </p:pic>
    </p:spTree>
    <p:extLst>
      <p:ext uri="{BB962C8B-B14F-4D97-AF65-F5344CB8AC3E}">
        <p14:creationId xmlns:p14="http://schemas.microsoft.com/office/powerpoint/2010/main" val="7202014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53</a:t>
            </a:fld>
            <a:endParaRPr lang="ko-KR" altLang="en-US" dirty="0"/>
          </a:p>
        </p:txBody>
      </p:sp>
      <p:sp>
        <p:nvSpPr>
          <p:cNvPr id="5" name="직사각형 4"/>
          <p:cNvSpPr/>
          <p:nvPr/>
        </p:nvSpPr>
        <p:spPr>
          <a:xfrm>
            <a:off x="392941" y="550409"/>
            <a:ext cx="3429000" cy="335156"/>
          </a:xfrm>
          <a:prstGeom prst="rect">
            <a:avLst/>
          </a:prstGeom>
        </p:spPr>
        <p:txBody>
          <a:bodyPr>
            <a:spAutoFit/>
          </a:bodyPr>
          <a:lstStyle/>
          <a:p>
            <a:pPr marL="185738" lvl="1" fontAlgn="base">
              <a:lnSpc>
                <a:spcPct val="150000"/>
              </a:lnSpc>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7.3 75”</a:t>
            </a:r>
            <a:endParaRPr kumimoji="1" lang="ko-KR" altLang="ko-KR" sz="1200" b="1" dirty="0">
              <a:latin typeface="Arial" panose="020B0604020202020204" pitchFamily="34" charset="0"/>
              <a:ea typeface="+mj-ea"/>
              <a:cs typeface="Arial" panose="020B0604020202020204" pitchFamily="34" charset="0"/>
            </a:endParaRPr>
          </a:p>
        </p:txBody>
      </p:sp>
      <p:pic>
        <p:nvPicPr>
          <p:cNvPr id="7" name="Picture 2" descr="C:\Users\SA001\Desktop\외형도 겉면 없는것\75앞.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00" y="1173600"/>
            <a:ext cx="5130000" cy="34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SA001\Desktop\외형도 겉면 없는것\75.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999" y="5308269"/>
            <a:ext cx="5130000" cy="34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8403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54</a:t>
            </a:fld>
            <a:endParaRPr lang="ko-KR" altLang="en-US" dirty="0"/>
          </a:p>
        </p:txBody>
      </p:sp>
      <p:sp>
        <p:nvSpPr>
          <p:cNvPr id="5" name="직사각형 4"/>
          <p:cNvSpPr/>
          <p:nvPr/>
        </p:nvSpPr>
        <p:spPr>
          <a:xfrm>
            <a:off x="392941" y="424931"/>
            <a:ext cx="3429000" cy="335156"/>
          </a:xfrm>
          <a:prstGeom prst="rect">
            <a:avLst/>
          </a:prstGeom>
        </p:spPr>
        <p:txBody>
          <a:bodyPr>
            <a:spAutoFit/>
          </a:bodyPr>
          <a:lstStyle/>
          <a:p>
            <a:pPr marL="185738" lvl="1" fontAlgn="base">
              <a:lnSpc>
                <a:spcPct val="150000"/>
              </a:lnSpc>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7.4 86”</a:t>
            </a:r>
            <a:endParaRPr kumimoji="1" lang="ko-KR" altLang="ko-KR" sz="1200" b="1" dirty="0">
              <a:latin typeface="Arial" panose="020B0604020202020204" pitchFamily="34" charset="0"/>
              <a:ea typeface="+mj-ea"/>
              <a:cs typeface="Arial" panose="020B0604020202020204" pitchFamily="34" charset="0"/>
            </a:endParaRPr>
          </a:p>
        </p:txBody>
      </p:sp>
      <p:pic>
        <p:nvPicPr>
          <p:cNvPr id="6" name="Picture 2" descr="C:\Users\SA001\Desktop\외형도 겉면 없는것\86앞.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00" y="1173600"/>
            <a:ext cx="5130000" cy="34666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A001\Desktop\외형도 겉면 없는것\86.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999" y="5309999"/>
            <a:ext cx="5130000" cy="34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8562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471488" y="178049"/>
            <a:ext cx="3429000" cy="461665"/>
          </a:xfrm>
          <a:prstGeom prst="rect">
            <a:avLst/>
          </a:prstGeom>
        </p:spPr>
        <p:txBody>
          <a:bodyPr>
            <a:spAutoFit/>
          </a:bodyPr>
          <a:lstStyle/>
          <a:p>
            <a:pPr marL="185738" lvl="1"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8. Product Specification</a:t>
            </a:r>
          </a:p>
          <a:p>
            <a:pPr marL="185738" lvl="1"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8.1 55”</a:t>
            </a:r>
          </a:p>
        </p:txBody>
      </p:sp>
      <p:sp>
        <p:nvSpPr>
          <p:cNvPr id="3" name="슬라이드 번호 개체 틀 2"/>
          <p:cNvSpPr>
            <a:spLocks noGrp="1"/>
          </p:cNvSpPr>
          <p:nvPr>
            <p:ph type="sldNum" sz="quarter" idx="12"/>
          </p:nvPr>
        </p:nvSpPr>
        <p:spPr/>
        <p:txBody>
          <a:bodyPr/>
          <a:lstStyle/>
          <a:p>
            <a:fld id="{06958B83-3E2E-483E-87DD-B04C77F9A75D}" type="slidenum">
              <a:rPr lang="ko-KR" altLang="en-US" smtClean="0"/>
              <a:t>55</a:t>
            </a:fld>
            <a:endParaRPr lang="ko-KR" altLang="en-US" dirty="0"/>
          </a:p>
        </p:txBody>
      </p:sp>
      <p:graphicFrame>
        <p:nvGraphicFramePr>
          <p:cNvPr id="7" name="표 6"/>
          <p:cNvGraphicFramePr>
            <a:graphicFrameLocks noGrp="1" noChangeAspect="1"/>
          </p:cNvGraphicFramePr>
          <p:nvPr>
            <p:extLst>
              <p:ext uri="{D42A27DB-BD31-4B8C-83A1-F6EECF244321}">
                <p14:modId xmlns:p14="http://schemas.microsoft.com/office/powerpoint/2010/main" val="424897749"/>
              </p:ext>
            </p:extLst>
          </p:nvPr>
        </p:nvGraphicFramePr>
        <p:xfrm>
          <a:off x="471488" y="870564"/>
          <a:ext cx="5940000" cy="8427798"/>
        </p:xfrm>
        <a:graphic>
          <a:graphicData uri="http://schemas.openxmlformats.org/drawingml/2006/table">
            <a:tbl>
              <a:tblPr bandRow="1">
                <a:tableStyleId>{5C22544A-7EE6-4342-B048-85BDC9FD1C3A}</a:tableStyleId>
              </a:tblPr>
              <a:tblGrid>
                <a:gridCol w="1448228"/>
                <a:gridCol w="4491772"/>
              </a:tblGrid>
              <a:tr h="183213">
                <a:tc gridSpan="2">
                  <a:txBody>
                    <a:bodyPr/>
                    <a:lstStyle/>
                    <a:p>
                      <a:pPr algn="l" fontAlgn="ctr"/>
                      <a:r>
                        <a:rPr lang="en-US" sz="1000" b="0" u="none" strike="noStrike" dirty="0" smtClean="0">
                          <a:effectLst/>
                          <a:latin typeface="+mn-ea"/>
                          <a:ea typeface="+mn-ea"/>
                        </a:rPr>
                        <a:t>  LED </a:t>
                      </a:r>
                      <a:r>
                        <a:rPr lang="en-US" sz="1000" b="0" u="none" strike="noStrike" dirty="0">
                          <a:effectLst/>
                          <a:latin typeface="+mn-ea"/>
                          <a:ea typeface="+mn-ea"/>
                        </a:rPr>
                        <a:t>Display</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3213">
                <a:tc>
                  <a:txBody>
                    <a:bodyPr/>
                    <a:lstStyle/>
                    <a:p>
                      <a:pPr algn="ctr" fontAlgn="ctr"/>
                      <a:r>
                        <a:rPr lang="en-US" sz="1000" b="0" u="none" strike="noStrike" dirty="0" smtClean="0">
                          <a:effectLst/>
                          <a:latin typeface="+mn-ea"/>
                          <a:ea typeface="+mn-ea"/>
                        </a:rPr>
                        <a:t>Diagonal </a:t>
                      </a:r>
                      <a:r>
                        <a:rPr lang="en-US" sz="1000" b="0" u="none" strike="noStrike" dirty="0">
                          <a:effectLst/>
                          <a:latin typeface="+mn-ea"/>
                          <a:ea typeface="+mn-ea"/>
                        </a:rPr>
                        <a:t>Size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54.64 inches(1387.8mm)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Aspect Ratio</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1000" b="0" u="none" strike="noStrike" dirty="0">
                          <a:effectLst/>
                          <a:latin typeface="+mn-ea"/>
                          <a:ea typeface="+mn-ea"/>
                        </a:rPr>
                        <a:t>16 : 9</a:t>
                      </a:r>
                      <a:endParaRPr lang="en-US" altLang="ko-KR"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Pixel Format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1000" b="0" u="none" strike="noStrike" dirty="0">
                          <a:effectLst/>
                          <a:latin typeface="+mn-ea"/>
                          <a:ea typeface="+mn-ea"/>
                        </a:rPr>
                        <a:t>3840×2160</a:t>
                      </a:r>
                      <a:endParaRPr lang="en-US" altLang="ko-KR"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Pixel Pitch</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0.315 mm x 0.315 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Brightness</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350cd/㎡(Typ.)</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Contrast Ratio</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1200:1 (Typ.)</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Response Time</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9 </a:t>
                      </a:r>
                      <a:r>
                        <a:rPr lang="en-US" sz="1000" b="0" u="none" strike="noStrike" dirty="0" err="1">
                          <a:effectLst/>
                          <a:latin typeface="+mn-ea"/>
                          <a:ea typeface="+mn-ea"/>
                        </a:rPr>
                        <a:t>ms</a:t>
                      </a:r>
                      <a:r>
                        <a:rPr lang="en-US" sz="1000" b="0" u="none" strike="noStrike" dirty="0">
                          <a:effectLst/>
                          <a:latin typeface="+mn-ea"/>
                          <a:ea typeface="+mn-ea"/>
                        </a:rPr>
                        <a:t> (Typ., G to G)</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BLU Type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D-LED type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Color Depth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8 bit, 16.7M colors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Viewing Angle (CR&gt;10)</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sv-SE" sz="1000" b="0" u="none" strike="noStrike" dirty="0">
                          <a:effectLst/>
                          <a:latin typeface="+mn-ea"/>
                          <a:ea typeface="+mn-ea"/>
                        </a:rPr>
                        <a:t>( R/L 178 (Min.), U/D 178 (Min.)</a:t>
                      </a:r>
                      <a:endParaRPr lang="sv-SE"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gridSpan="2">
                  <a:txBody>
                    <a:bodyPr/>
                    <a:lstStyle/>
                    <a:p>
                      <a:pPr algn="l" fontAlgn="ctr"/>
                      <a:r>
                        <a:rPr lang="en-US" sz="1000" b="0" u="none" strike="noStrike" dirty="0" smtClean="0">
                          <a:effectLst/>
                          <a:latin typeface="+mn-ea"/>
                          <a:ea typeface="+mn-ea"/>
                        </a:rPr>
                        <a:t>   Touch </a:t>
                      </a:r>
                      <a:r>
                        <a:rPr lang="en-US" sz="1000" b="0" u="none" strike="noStrike" dirty="0">
                          <a:effectLst/>
                          <a:latin typeface="+mn-ea"/>
                          <a:ea typeface="+mn-ea"/>
                        </a:rPr>
                        <a:t>Panel</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3213">
                <a:tc>
                  <a:txBody>
                    <a:bodyPr/>
                    <a:lstStyle/>
                    <a:p>
                      <a:pPr algn="ctr" fontAlgn="ctr"/>
                      <a:r>
                        <a:rPr lang="en-US" sz="1000" b="0" u="none" strike="noStrike" dirty="0">
                          <a:effectLst/>
                          <a:latin typeface="+mn-ea"/>
                          <a:ea typeface="+mn-ea"/>
                        </a:rPr>
                        <a:t>Touch Technology</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IR (USIR-</a:t>
                      </a:r>
                      <a:r>
                        <a:rPr lang="en-US" sz="1000" b="0" u="none" strike="noStrike" dirty="0" err="1">
                          <a:effectLst/>
                          <a:latin typeface="+mn-ea"/>
                          <a:ea typeface="+mn-ea"/>
                        </a:rPr>
                        <a:t>UltraSlim</a:t>
                      </a:r>
                      <a:r>
                        <a:rPr lang="en-US" sz="1000" b="0" u="none" strike="noStrike" dirty="0">
                          <a:effectLst/>
                          <a:latin typeface="+mn-ea"/>
                          <a:ea typeface="+mn-ea"/>
                        </a:rPr>
                        <a:t> Infrared Ray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Detect Area</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1209.6(H) x 680.4(V) 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rowSpan="3">
                  <a:txBody>
                    <a:bodyPr/>
                    <a:lstStyle/>
                    <a:p>
                      <a:pPr algn="ctr" fontAlgn="ctr"/>
                      <a:r>
                        <a:rPr lang="ko-KR" altLang="en-US" sz="1000" b="0" u="none" strike="noStrike" dirty="0">
                          <a:effectLst/>
                          <a:latin typeface="+mn-ea"/>
                          <a:ea typeface="+mn-ea"/>
                        </a:rPr>
                        <a:t>　</a:t>
                      </a:r>
                      <a:endParaRPr lang="ko-KR" altLang="en-US" sz="1000" b="0" i="0" u="none" strike="noStrike" dirty="0">
                        <a:solidFill>
                          <a:srgbClr val="000000"/>
                        </a:solidFill>
                        <a:effectLst/>
                        <a:latin typeface="+mn-ea"/>
                        <a:ea typeface="+mn-ea"/>
                      </a:endParaRPr>
                    </a:p>
                    <a:p>
                      <a:pPr algn="ctr" fontAlgn="ctr"/>
                      <a:r>
                        <a:rPr lang="en-US" sz="1000" b="0" u="none" strike="noStrike" dirty="0">
                          <a:effectLst/>
                          <a:latin typeface="+mn-ea"/>
                          <a:ea typeface="+mn-ea"/>
                        </a:rPr>
                        <a:t>Touch Point</a:t>
                      </a:r>
                      <a:endParaRPr lang="en-US" sz="1000" b="0" i="0" u="none" strike="noStrike" dirty="0">
                        <a:solidFill>
                          <a:srgbClr val="000000"/>
                        </a:solidFill>
                        <a:effectLst/>
                        <a:latin typeface="+mn-ea"/>
                        <a:ea typeface="+mn-ea"/>
                      </a:endParaRPr>
                    </a:p>
                    <a:p>
                      <a:pPr algn="ctr" fontAlgn="ctr"/>
                      <a:r>
                        <a:rPr lang="ko-KR" altLang="en-US" sz="1000" b="0" u="none" strike="noStrike" dirty="0">
                          <a:effectLst/>
                          <a:latin typeface="+mn-ea"/>
                          <a:ea typeface="+mn-ea"/>
                        </a:rPr>
                        <a:t>　</a:t>
                      </a:r>
                      <a:endParaRPr lang="ko-KR" alt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20 points (Windows)</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vMerge="1">
                  <a:txBody>
                    <a:bodyPr/>
                    <a:lstStyle/>
                    <a:p>
                      <a:pPr algn="ctr" fontAlgn="ctr"/>
                      <a:endParaRPr lang="en-US" sz="1000" b="1"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000" b="0" u="none" strike="noStrike" dirty="0">
                          <a:effectLst/>
                          <a:latin typeface="+mn-ea"/>
                          <a:ea typeface="+mn-ea"/>
                        </a:rPr>
                        <a:t>10 Points (Android) , Up to 20  Points</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vMerge="1">
                  <a:txBody>
                    <a:bodyPr/>
                    <a:lstStyle/>
                    <a:p>
                      <a:pPr algn="ctr" fontAlgn="ctr"/>
                      <a:endParaRPr lang="ko-KR" altLang="en-US" sz="1000" b="1"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000" b="0" u="none" strike="noStrike">
                          <a:effectLst/>
                          <a:latin typeface="+mn-ea"/>
                          <a:ea typeface="+mn-ea"/>
                        </a:rPr>
                        <a:t>2 Points (Mac with driver software)</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Touch Tool</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Hand or other Solid Object ( Pen tip ˃Φ2.0mm)</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Response Speed</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&lt;8 ms ( 1 Touch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Accuracy</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±1 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Operation System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Windows 7,8,10 /Mac 10.10-10.13</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gridSpan="2">
                  <a:txBody>
                    <a:bodyPr/>
                    <a:lstStyle/>
                    <a:p>
                      <a:pPr algn="l" fontAlgn="ctr"/>
                      <a:r>
                        <a:rPr lang="en-US" sz="1000" b="0" u="none" strike="noStrike" dirty="0" smtClean="0">
                          <a:effectLst/>
                          <a:latin typeface="+mn-ea"/>
                          <a:ea typeface="+mn-ea"/>
                        </a:rPr>
                        <a:t>   I/O </a:t>
                      </a:r>
                      <a:r>
                        <a:rPr lang="en-US" sz="1000" b="0" u="none" strike="noStrike" dirty="0">
                          <a:effectLst/>
                          <a:latin typeface="+mn-ea"/>
                          <a:ea typeface="+mn-ea"/>
                        </a:rPr>
                        <a:t>Port</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3213">
                <a:tc>
                  <a:txBody>
                    <a:bodyPr/>
                    <a:lstStyle/>
                    <a:p>
                      <a:pPr algn="ctr" fontAlgn="ctr"/>
                      <a:r>
                        <a:rPr lang="en-US" sz="1000" b="0" u="none" strike="noStrike">
                          <a:effectLst/>
                          <a:latin typeface="+mn-ea"/>
                          <a:ea typeface="+mn-ea"/>
                        </a:rPr>
                        <a:t>Front (Input)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HDMI×1, USB×1, USB (For Touch)×1</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rowSpan="2">
                  <a:txBody>
                    <a:bodyPr/>
                    <a:lstStyle/>
                    <a:p>
                      <a:pPr algn="ctr" fontAlgn="ctr"/>
                      <a:r>
                        <a:rPr lang="en-US" sz="1000" b="0" u="none" strike="noStrike">
                          <a:effectLst/>
                          <a:latin typeface="+mn-ea"/>
                          <a:ea typeface="+mn-ea"/>
                        </a:rPr>
                        <a:t>Rear (Input)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HDMI×4 (1 for OPS), DP×1, VGA×1, PC Audio-In×1, MIC In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vMerge="1">
                  <a:txBody>
                    <a:bodyPr/>
                    <a:lstStyle/>
                    <a:p>
                      <a:pPr latinLnBrk="1"/>
                      <a:endParaRPr lang="ko-KR" altLang="en-US"/>
                    </a:p>
                  </a:txBody>
                  <a:tcPr/>
                </a:tc>
                <a:tc>
                  <a:txBody>
                    <a:bodyPr/>
                    <a:lstStyle/>
                    <a:p>
                      <a:pPr algn="ctr" fontAlgn="ctr"/>
                      <a:r>
                        <a:rPr lang="en-US" sz="1000" b="0" u="none" strike="noStrike" dirty="0">
                          <a:effectLst/>
                          <a:latin typeface="+mn-ea"/>
                          <a:ea typeface="+mn-ea"/>
                        </a:rPr>
                        <a:t>USB(Camera Input), USB×3,  USB (For Touch)×</a:t>
                      </a:r>
                      <a:r>
                        <a:rPr lang="en-US" sz="1000" b="0" u="none" strike="noStrike" dirty="0" smtClean="0">
                          <a:effectLst/>
                          <a:latin typeface="+mn-ea"/>
                          <a:ea typeface="+mn-ea"/>
                        </a:rPr>
                        <a:t>2</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Rear (Output)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HDMI out×1, </a:t>
                      </a:r>
                      <a:r>
                        <a:rPr lang="en-US" sz="1000" b="0" u="none" strike="noStrike" dirty="0" smtClean="0">
                          <a:effectLst/>
                          <a:latin typeface="+mn-ea"/>
                          <a:ea typeface="+mn-ea"/>
                        </a:rPr>
                        <a:t>Earphone×1, DC 5V</a:t>
                      </a:r>
                      <a:r>
                        <a:rPr lang="en-US" sz="1000" b="0" u="none" strike="noStrike" baseline="0" dirty="0" smtClean="0">
                          <a:effectLst/>
                          <a:latin typeface="+mn-ea"/>
                          <a:ea typeface="+mn-ea"/>
                        </a:rPr>
                        <a:t> / 0.7A</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Communication Port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RS232 (D-sub 9-Pin), LAN(RJ45)</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gridSpan="2">
                  <a:txBody>
                    <a:bodyPr/>
                    <a:lstStyle/>
                    <a:p>
                      <a:pPr algn="l" fontAlgn="ctr"/>
                      <a:r>
                        <a:rPr lang="en-US" sz="1000" b="0" u="none" strike="noStrike" dirty="0" smtClean="0">
                          <a:effectLst/>
                          <a:latin typeface="+mn-ea"/>
                          <a:ea typeface="+mn-ea"/>
                        </a:rPr>
                        <a:t>   Android </a:t>
                      </a:r>
                      <a:r>
                        <a:rPr lang="en-US" sz="1000" b="0" u="none" strike="noStrike" dirty="0">
                          <a:effectLst/>
                          <a:latin typeface="+mn-ea"/>
                          <a:ea typeface="+mn-ea"/>
                        </a:rPr>
                        <a:t>System Specification</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3213">
                <a:tc>
                  <a:txBody>
                    <a:bodyPr/>
                    <a:lstStyle/>
                    <a:p>
                      <a:pPr algn="ctr" fontAlgn="ctr"/>
                      <a:r>
                        <a:rPr lang="en-US" sz="1000" b="0" u="none" strike="noStrike">
                          <a:effectLst/>
                          <a:latin typeface="+mn-ea"/>
                          <a:ea typeface="+mn-ea"/>
                        </a:rPr>
                        <a:t>System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Mstar648.2 ( System Memory 2G, Storage 32G)</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Android Version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1000" b="0" u="none" strike="noStrike">
                          <a:effectLst/>
                          <a:latin typeface="+mn-ea"/>
                          <a:ea typeface="+mn-ea"/>
                        </a:rPr>
                        <a:t>6.0</a:t>
                      </a:r>
                      <a:endParaRPr lang="en-US" altLang="ko-KR"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gridSpan="2">
                  <a:txBody>
                    <a:bodyPr/>
                    <a:lstStyle/>
                    <a:p>
                      <a:pPr algn="l" fontAlgn="ctr"/>
                      <a:r>
                        <a:rPr lang="en-US" sz="1000" b="0" u="none" strike="noStrike" dirty="0" smtClean="0">
                          <a:effectLst/>
                          <a:latin typeface="+mn-ea"/>
                          <a:ea typeface="+mn-ea"/>
                        </a:rPr>
                        <a:t>   OPS </a:t>
                      </a:r>
                      <a:r>
                        <a:rPr lang="en-US" sz="1000" b="0" u="none" strike="noStrike" dirty="0">
                          <a:effectLst/>
                          <a:latin typeface="+mn-ea"/>
                          <a:ea typeface="+mn-ea"/>
                        </a:rPr>
                        <a:t>(Optional)</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3213">
                <a:tc>
                  <a:txBody>
                    <a:bodyPr/>
                    <a:lstStyle/>
                    <a:p>
                      <a:pPr algn="ctr" fontAlgn="ctr"/>
                      <a:r>
                        <a:rPr lang="en-US" sz="1000" b="0" u="none" strike="noStrike">
                          <a:effectLst/>
                          <a:latin typeface="+mn-ea"/>
                          <a:ea typeface="+mn-ea"/>
                        </a:rPr>
                        <a:t>OPS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OPS Slot Only (Intel Standard)</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gridSpan="2">
                  <a:txBody>
                    <a:bodyPr/>
                    <a:lstStyle/>
                    <a:p>
                      <a:pPr algn="l" fontAlgn="ctr"/>
                      <a:r>
                        <a:rPr lang="en-US" sz="1000" b="0" u="none" strike="noStrike" dirty="0" smtClean="0">
                          <a:effectLst/>
                          <a:latin typeface="+mn-ea"/>
                          <a:ea typeface="+mn-ea"/>
                        </a:rPr>
                        <a:t>   Others</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3213">
                <a:tc rowSpan="2">
                  <a:txBody>
                    <a:bodyPr/>
                    <a:lstStyle/>
                    <a:p>
                      <a:pPr algn="ctr" fontAlgn="ctr"/>
                      <a:r>
                        <a:rPr lang="en-US" sz="1000" b="0" u="none" strike="noStrike" dirty="0" smtClean="0">
                          <a:effectLst/>
                          <a:latin typeface="+mn-ea"/>
                          <a:ea typeface="+mn-ea"/>
                        </a:rPr>
                        <a:t>Front</a:t>
                      </a:r>
                      <a:r>
                        <a:rPr lang="ko-KR" altLang="en-US" sz="1000" b="0" u="none" strike="noStrike" baseline="0" dirty="0" smtClean="0">
                          <a:effectLst/>
                          <a:latin typeface="+mn-ea"/>
                          <a:ea typeface="+mn-ea"/>
                        </a:rPr>
                        <a:t> </a:t>
                      </a:r>
                      <a:r>
                        <a:rPr lang="en-US" altLang="ko-KR" sz="1000" b="0" u="none" strike="noStrike" baseline="0" dirty="0" smtClean="0">
                          <a:effectLst/>
                          <a:latin typeface="+mn-ea"/>
                          <a:ea typeface="+mn-ea"/>
                        </a:rPr>
                        <a:t>Panel</a:t>
                      </a:r>
                      <a:r>
                        <a:rPr lang="en-US" sz="1000" b="0" u="none" strike="noStrike" dirty="0" smtClean="0">
                          <a:effectLst/>
                          <a:latin typeface="+mn-ea"/>
                          <a:ea typeface="+mn-ea"/>
                        </a:rPr>
                        <a:t> </a:t>
                      </a:r>
                      <a:r>
                        <a:rPr lang="en-US" sz="1000" b="0" u="none" strike="noStrike" dirty="0">
                          <a:effectLst/>
                          <a:latin typeface="+mn-ea"/>
                          <a:ea typeface="+mn-ea"/>
                        </a:rPr>
                        <a:t>Button</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Power On/Off</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vMerge="1">
                  <a:txBody>
                    <a:bodyPr/>
                    <a:lstStyle/>
                    <a:p>
                      <a:pPr latinLnBrk="1"/>
                      <a:endParaRPr lang="ko-KR" altLang="en-US"/>
                    </a:p>
                  </a:txBody>
                  <a:tcPr/>
                </a:tc>
                <a:tc>
                  <a:txBody>
                    <a:bodyPr/>
                    <a:lstStyle/>
                    <a:p>
                      <a:pPr algn="ctr" fontAlgn="ctr"/>
                      <a:r>
                        <a:rPr lang="en-US" sz="1000" b="0" u="none" strike="noStrike" dirty="0">
                          <a:effectLst/>
                          <a:latin typeface="+mn-ea"/>
                          <a:ea typeface="+mn-ea"/>
                        </a:rPr>
                        <a:t>7-Function key for Source, Menu, Menu Up/Down, Vol. Up/Down, Touch On/Off</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OSD Control Function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RS232C, IR Remote controller</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Speaker Output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20W×2 with woofer</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Safety Standard</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CB, CE, FCC, NRTL, KC, RoHS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rowSpan="2">
                  <a:txBody>
                    <a:bodyPr/>
                    <a:lstStyle/>
                    <a:p>
                      <a:pPr algn="ctr" fontAlgn="ctr"/>
                      <a:r>
                        <a:rPr lang="en-US" sz="1000" b="0" u="none" strike="noStrike">
                          <a:effectLst/>
                          <a:latin typeface="+mn-ea"/>
                          <a:ea typeface="+mn-ea"/>
                        </a:rPr>
                        <a:t>Power Supply</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AC100-240V, 50/60 Hz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vMerge="1">
                  <a:txBody>
                    <a:bodyPr/>
                    <a:lstStyle/>
                    <a:p>
                      <a:pPr latinLnBrk="1"/>
                      <a:endParaRPr lang="ko-KR" altLang="en-US"/>
                    </a:p>
                  </a:txBody>
                  <a:tcPr/>
                </a:tc>
                <a:tc>
                  <a:txBody>
                    <a:bodyPr/>
                    <a:lstStyle/>
                    <a:p>
                      <a:pPr algn="ctr" fontAlgn="ctr"/>
                      <a:r>
                        <a:rPr lang="en-US" sz="1000" b="0" u="none" strike="noStrike" dirty="0">
                          <a:effectLst/>
                          <a:latin typeface="+mn-ea"/>
                          <a:ea typeface="+mn-ea"/>
                        </a:rPr>
                        <a:t>Standby Power Consumption ≤ 0.5W</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Operating Temperature</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0 ~ 40ºC, 20% to 80% RH (no condensation)</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t"/>
                      <a:r>
                        <a:rPr lang="en-US" sz="1000" b="0" u="none" strike="noStrike">
                          <a:effectLst/>
                          <a:latin typeface="+mn-ea"/>
                          <a:ea typeface="+mn-ea"/>
                        </a:rPr>
                        <a:t>Storage Temperature</a:t>
                      </a:r>
                      <a:endParaRPr lang="en-US" sz="1000" b="0" i="0" u="none" strike="noStrike">
                        <a:solidFill>
                          <a:srgbClr val="000000"/>
                        </a:solidFill>
                        <a:effectLst/>
                        <a:latin typeface="+mn-ea"/>
                        <a:ea typeface="+mn-ea"/>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- 20 ~ 60º C</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Dimension (WxHxD)</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1280 x 820 x 91 mm (± 5mm)</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VESA Mount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400 x 300 (mm), M8 Screw</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a:effectLst/>
                          <a:latin typeface="+mn-ea"/>
                          <a:ea typeface="+mn-ea"/>
                        </a:rPr>
                        <a:t>Net Weight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≒36 Kg</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213">
                <a:tc>
                  <a:txBody>
                    <a:bodyPr/>
                    <a:lstStyle/>
                    <a:p>
                      <a:pPr algn="ctr" fontAlgn="ctr"/>
                      <a:r>
                        <a:rPr lang="en-US" sz="1000" b="0" u="none" strike="noStrike" dirty="0">
                          <a:effectLst/>
                          <a:latin typeface="+mn-ea"/>
                          <a:ea typeface="+mn-ea"/>
                        </a:rPr>
                        <a:t>Gross Weight</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≒44 Kg</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316647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56</a:t>
            </a:fld>
            <a:endParaRPr lang="ko-KR" altLang="en-US" dirty="0"/>
          </a:p>
        </p:txBody>
      </p:sp>
      <p:sp>
        <p:nvSpPr>
          <p:cNvPr id="7" name="직사각형 6"/>
          <p:cNvSpPr/>
          <p:nvPr/>
        </p:nvSpPr>
        <p:spPr>
          <a:xfrm>
            <a:off x="471488" y="294161"/>
            <a:ext cx="3429000" cy="276999"/>
          </a:xfrm>
          <a:prstGeom prst="rect">
            <a:avLst/>
          </a:prstGeom>
        </p:spPr>
        <p:txBody>
          <a:bodyPr>
            <a:spAutoFit/>
          </a:bodyPr>
          <a:lstStyle/>
          <a:p>
            <a:pPr marL="185738" lvl="1" fontAlgn="base">
              <a:spcBef>
                <a:spcPct val="0"/>
              </a:spcBef>
              <a:spcAft>
                <a:spcPct val="0"/>
              </a:spcAft>
            </a:pPr>
            <a:r>
              <a:rPr kumimoji="1" lang="en-US" altLang="ko-KR" sz="1200" b="1" dirty="0">
                <a:latin typeface="Arial" panose="020B0604020202020204" pitchFamily="34" charset="0"/>
                <a:ea typeface="+mj-ea"/>
                <a:cs typeface="Arial" panose="020B0604020202020204" pitchFamily="34" charset="0"/>
              </a:rPr>
              <a:t>8.2 65”</a:t>
            </a:r>
          </a:p>
        </p:txBody>
      </p:sp>
      <p:graphicFrame>
        <p:nvGraphicFramePr>
          <p:cNvPr id="5" name="표 4"/>
          <p:cNvGraphicFramePr>
            <a:graphicFrameLocks noGrp="1"/>
          </p:cNvGraphicFramePr>
          <p:nvPr>
            <p:extLst>
              <p:ext uri="{D42A27DB-BD31-4B8C-83A1-F6EECF244321}">
                <p14:modId xmlns:p14="http://schemas.microsoft.com/office/powerpoint/2010/main" val="3515702026"/>
              </p:ext>
            </p:extLst>
          </p:nvPr>
        </p:nvGraphicFramePr>
        <p:xfrm>
          <a:off x="468000" y="648000"/>
          <a:ext cx="5940000" cy="8639996"/>
        </p:xfrm>
        <a:graphic>
          <a:graphicData uri="http://schemas.openxmlformats.org/drawingml/2006/table">
            <a:tbl>
              <a:tblPr bandRow="1">
                <a:tableStyleId>{5C22544A-7EE6-4342-B048-85BDC9FD1C3A}</a:tableStyleId>
              </a:tblPr>
              <a:tblGrid>
                <a:gridCol w="1448228"/>
                <a:gridCol w="4491772"/>
              </a:tblGrid>
              <a:tr h="187826">
                <a:tc gridSpan="2">
                  <a:txBody>
                    <a:bodyPr/>
                    <a:lstStyle/>
                    <a:p>
                      <a:pPr algn="l" fontAlgn="ctr"/>
                      <a:r>
                        <a:rPr lang="en-US" sz="1000" b="0" u="none" strike="noStrike" dirty="0" smtClean="0">
                          <a:effectLst/>
                          <a:latin typeface="+mn-ea"/>
                          <a:ea typeface="+mn-ea"/>
                        </a:rPr>
                        <a:t>   LED </a:t>
                      </a:r>
                      <a:r>
                        <a:rPr lang="en-US" sz="1000" b="0" u="none" strike="noStrike" dirty="0">
                          <a:effectLst/>
                          <a:latin typeface="+mn-ea"/>
                          <a:ea typeface="+mn-ea"/>
                        </a:rPr>
                        <a:t>Display</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altLang="ko-KR" sz="1000" b="0" u="none" strike="noStrike" dirty="0" err="1" smtClean="0">
                          <a:effectLst/>
                          <a:latin typeface="+mn-ea"/>
                          <a:ea typeface="+mn-ea"/>
                        </a:rPr>
                        <a:t>Diagonal</a:t>
                      </a:r>
                      <a:r>
                        <a:rPr lang="en-US" sz="1000" b="0" u="none" strike="noStrike" dirty="0" err="1" smtClean="0">
                          <a:effectLst/>
                          <a:latin typeface="+mn-ea"/>
                          <a:ea typeface="+mn-ea"/>
                        </a:rPr>
                        <a:t>Size</a:t>
                      </a:r>
                      <a:r>
                        <a:rPr lang="en-US" sz="1000" b="0" u="none" strike="noStrike" dirty="0" smtClean="0">
                          <a:effectLst/>
                          <a:latin typeface="+mn-ea"/>
                          <a:ea typeface="+mn-ea"/>
                        </a:rPr>
                        <a:t>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64.53 inches(1639.1mm)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Aspect Ratio</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1000" b="0" u="none" strike="noStrike">
                          <a:effectLst/>
                          <a:latin typeface="+mn-ea"/>
                          <a:ea typeface="+mn-ea"/>
                        </a:rPr>
                        <a:t>16 : 9</a:t>
                      </a:r>
                      <a:endParaRPr lang="en-US" altLang="ko-KR"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Pixel Format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1000" b="0" u="none" strike="noStrike">
                          <a:effectLst/>
                          <a:latin typeface="+mn-ea"/>
                          <a:ea typeface="+mn-ea"/>
                        </a:rPr>
                        <a:t>3840×2160</a:t>
                      </a:r>
                      <a:endParaRPr lang="en-US" altLang="ko-KR"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Pixel Pitch</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0.372 mm x 0.372 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Brightness</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350cd/㎡(Typ.)</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Contrast Ratio</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1200:1 (Typ.)</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Response Time</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8 ms (Typ., G to G)</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BLU Type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D-LED type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Color Depth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10-bit(D), 1.07 Billion colors</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Viewing Angle (CR&gt;10)</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sv-SE" sz="1000" b="0" u="none" strike="noStrike">
                          <a:effectLst/>
                          <a:latin typeface="+mn-ea"/>
                          <a:ea typeface="+mn-ea"/>
                        </a:rPr>
                        <a:t>( R/L 178 (Min.), U/D 178 (Min.)</a:t>
                      </a:r>
                      <a:endParaRPr lang="sv-SE"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algn="l" fontAlgn="ctr"/>
                      <a:r>
                        <a:rPr lang="en-US" sz="1000" b="0" u="none" strike="noStrike" dirty="0" smtClean="0">
                          <a:effectLst/>
                          <a:latin typeface="+mn-ea"/>
                          <a:ea typeface="+mn-ea"/>
                        </a:rPr>
                        <a:t>   Touch </a:t>
                      </a:r>
                      <a:r>
                        <a:rPr lang="en-US" sz="1000" b="0" u="none" strike="noStrike" dirty="0">
                          <a:effectLst/>
                          <a:latin typeface="+mn-ea"/>
                          <a:ea typeface="+mn-ea"/>
                        </a:rPr>
                        <a:t>Panel</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b="0" u="none" strike="noStrike" dirty="0">
                          <a:effectLst/>
                          <a:latin typeface="+mn-ea"/>
                          <a:ea typeface="+mn-ea"/>
                        </a:rPr>
                        <a:t>Touch Technology</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IR (USIR-UltraSlim Infrared Ray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Detect Area</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1428.5(H) x 803.5(V) 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rowSpan="3">
                  <a:txBody>
                    <a:bodyPr/>
                    <a:lstStyle/>
                    <a:p>
                      <a:pPr algn="ctr" fontAlgn="ctr"/>
                      <a:r>
                        <a:rPr lang="ko-KR" altLang="en-US" sz="1000" b="0" u="none" strike="noStrike" dirty="0">
                          <a:effectLst/>
                          <a:latin typeface="+mn-ea"/>
                          <a:ea typeface="+mn-ea"/>
                        </a:rPr>
                        <a:t>　</a:t>
                      </a:r>
                      <a:endParaRPr lang="ko-KR" altLang="en-US" sz="1000" b="0" i="0" u="none" strike="noStrike" dirty="0">
                        <a:solidFill>
                          <a:srgbClr val="000000"/>
                        </a:solidFill>
                        <a:effectLst/>
                        <a:latin typeface="+mn-ea"/>
                        <a:ea typeface="+mn-ea"/>
                      </a:endParaRPr>
                    </a:p>
                    <a:p>
                      <a:pPr algn="ctr" fontAlgn="ctr"/>
                      <a:r>
                        <a:rPr lang="en-US" sz="1000" b="0" u="none" strike="noStrike" dirty="0">
                          <a:effectLst/>
                          <a:latin typeface="+mn-ea"/>
                          <a:ea typeface="+mn-ea"/>
                        </a:rPr>
                        <a:t>Touch Point</a:t>
                      </a:r>
                      <a:endParaRPr lang="en-US" sz="1000" b="0" i="0" u="none" strike="noStrike" dirty="0">
                        <a:solidFill>
                          <a:srgbClr val="000000"/>
                        </a:solidFill>
                        <a:effectLst/>
                        <a:latin typeface="+mn-ea"/>
                        <a:ea typeface="+mn-ea"/>
                      </a:endParaRPr>
                    </a:p>
                    <a:p>
                      <a:pPr algn="ctr" fontAlgn="ctr"/>
                      <a:r>
                        <a:rPr lang="ko-KR" altLang="en-US" sz="1000" b="0" u="none" strike="noStrike" dirty="0">
                          <a:effectLst/>
                          <a:latin typeface="+mn-ea"/>
                          <a:ea typeface="+mn-ea"/>
                        </a:rPr>
                        <a:t>　</a:t>
                      </a:r>
                      <a:endParaRPr lang="ko-KR" alt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20 points (Windows)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algn="ctr" fontAlgn="ctr"/>
                      <a:endParaRPr lang="en-US" sz="700" b="0" i="0" u="none" strike="noStrike" dirty="0">
                        <a:solidFill>
                          <a:srgbClr val="000000"/>
                        </a:solidFill>
                        <a:effectLst/>
                        <a:latin typeface="Arial"/>
                      </a:endParaRPr>
                    </a:p>
                  </a:txBody>
                  <a:tcPr marL="0" marR="0" marT="0" marB="0" anchor="ctr"/>
                </a:tc>
                <a:tc>
                  <a:txBody>
                    <a:bodyPr/>
                    <a:lstStyle/>
                    <a:p>
                      <a:pPr algn="ctr" fontAlgn="ctr"/>
                      <a:r>
                        <a:rPr lang="en-US" sz="1000" b="0" u="none" strike="noStrike">
                          <a:effectLst/>
                          <a:latin typeface="+mn-ea"/>
                          <a:ea typeface="+mn-ea"/>
                        </a:rPr>
                        <a:t>10 Points (Android) , Up to 20  Points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algn="ctr" fontAlgn="ctr"/>
                      <a:endParaRPr lang="ko-KR" altLang="en-US" sz="700" b="0" i="0" u="none" strike="noStrike" dirty="0">
                        <a:solidFill>
                          <a:srgbClr val="000000"/>
                        </a:solidFill>
                        <a:effectLst/>
                        <a:latin typeface="Arial"/>
                      </a:endParaRPr>
                    </a:p>
                  </a:txBody>
                  <a:tcPr marL="0" marR="0" marT="0" marB="0" anchor="ctr"/>
                </a:tc>
                <a:tc>
                  <a:txBody>
                    <a:bodyPr/>
                    <a:lstStyle/>
                    <a:p>
                      <a:pPr algn="ctr" fontAlgn="ctr"/>
                      <a:r>
                        <a:rPr lang="en-US" sz="1000" b="0" u="none" strike="noStrike">
                          <a:effectLst/>
                          <a:latin typeface="+mn-ea"/>
                          <a:ea typeface="+mn-ea"/>
                        </a:rPr>
                        <a:t>2 Points (Mac with driver software)</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Touch Tool</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Hand or other Solid Object ( Pen tip ˃Φ2.0mm)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Response Speed</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&lt;8 ms ( 1 Touch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Accuracy</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±1 mm</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Operation System</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Windows 7,8,10 /Mac 10.10-10.13</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algn="l" fontAlgn="ctr"/>
                      <a:r>
                        <a:rPr lang="en-US" sz="1000" b="0" u="none" strike="noStrike" dirty="0" smtClean="0">
                          <a:effectLst/>
                          <a:latin typeface="+mn-ea"/>
                          <a:ea typeface="+mn-ea"/>
                        </a:rPr>
                        <a:t>   I/O </a:t>
                      </a:r>
                      <a:r>
                        <a:rPr lang="en-US" sz="1000" b="0" u="none" strike="noStrike" dirty="0">
                          <a:effectLst/>
                          <a:latin typeface="+mn-ea"/>
                          <a:ea typeface="+mn-ea"/>
                        </a:rPr>
                        <a:t>Port</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b="0" u="none" strike="noStrike" dirty="0">
                          <a:effectLst/>
                          <a:latin typeface="+mn-ea"/>
                          <a:ea typeface="+mn-ea"/>
                        </a:rPr>
                        <a:t>Front (Input)</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HDMI×1, USB×1, USB (For Touch)×1</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rowSpan="2">
                  <a:txBody>
                    <a:bodyPr/>
                    <a:lstStyle/>
                    <a:p>
                      <a:pPr algn="ctr" fontAlgn="ctr"/>
                      <a:r>
                        <a:rPr lang="en-US" sz="1000" b="0" u="none" strike="noStrike" dirty="0">
                          <a:effectLst/>
                          <a:latin typeface="+mn-ea"/>
                          <a:ea typeface="+mn-ea"/>
                        </a:rPr>
                        <a:t>Rear (Input)</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HDMI×4 (1 for OPS), DP×1, VGA×1, PC Audio-In×1, MIC In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latinLnBrk="1"/>
                      <a:endParaRPr lang="ko-KR" altLang="en-US"/>
                    </a:p>
                  </a:txBody>
                  <a:tcPr/>
                </a:tc>
                <a:tc>
                  <a:txBody>
                    <a:bodyPr/>
                    <a:lstStyle/>
                    <a:p>
                      <a:pPr algn="ctr" fontAlgn="ctr"/>
                      <a:r>
                        <a:rPr lang="en-US" sz="1000" b="0" u="none" strike="noStrike" dirty="0">
                          <a:effectLst/>
                          <a:latin typeface="+mn-ea"/>
                          <a:ea typeface="+mn-ea"/>
                        </a:rPr>
                        <a:t>USB(Camera Input), USB×3,  USB (For Touch)×</a:t>
                      </a:r>
                      <a:r>
                        <a:rPr lang="en-US" sz="1000" b="0" u="none" strike="noStrike" dirty="0" smtClean="0">
                          <a:effectLst/>
                          <a:latin typeface="+mn-ea"/>
                          <a:ea typeface="+mn-ea"/>
                        </a:rPr>
                        <a:t>2</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Rear (Output)</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HDMI out×1, </a:t>
                      </a:r>
                      <a:r>
                        <a:rPr lang="en-US" sz="1000" b="0" u="none" strike="noStrike" dirty="0" smtClean="0">
                          <a:effectLst/>
                          <a:latin typeface="+mn-ea"/>
                          <a:ea typeface="+mn-ea"/>
                        </a:rPr>
                        <a:t>Earphone×1</a:t>
                      </a:r>
                      <a:r>
                        <a:rPr lang="en-US" altLang="ko-KR" sz="1000" b="0" u="none" strike="noStrike" dirty="0" smtClean="0">
                          <a:effectLst/>
                          <a:latin typeface="+mn-ea"/>
                          <a:ea typeface="+mn-ea"/>
                        </a:rPr>
                        <a:t>, DC 5V</a:t>
                      </a:r>
                      <a:r>
                        <a:rPr lang="en-US" altLang="ko-KR" sz="1000" b="0" u="none" strike="noStrike" baseline="0" dirty="0" smtClean="0">
                          <a:effectLst/>
                          <a:latin typeface="+mn-ea"/>
                          <a:ea typeface="+mn-ea"/>
                        </a:rPr>
                        <a:t> / 0.7A</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Communication Port</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RS232 (D-sub 9-Pin), LAN(RJ45)</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algn="l" fontAlgn="ctr"/>
                      <a:r>
                        <a:rPr lang="en-US" sz="1000" b="0" u="none" strike="noStrike" dirty="0" smtClean="0">
                          <a:effectLst/>
                          <a:latin typeface="+mn-ea"/>
                          <a:ea typeface="+mn-ea"/>
                        </a:rPr>
                        <a:t>   Android </a:t>
                      </a:r>
                      <a:r>
                        <a:rPr lang="en-US" sz="1000" b="0" u="none" strike="noStrike" dirty="0">
                          <a:effectLst/>
                          <a:latin typeface="+mn-ea"/>
                          <a:ea typeface="+mn-ea"/>
                        </a:rPr>
                        <a:t>System Specification</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b="0" u="none" strike="noStrike">
                          <a:effectLst/>
                          <a:latin typeface="+mn-ea"/>
                          <a:ea typeface="+mn-ea"/>
                        </a:rPr>
                        <a:t>System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Mstar648.2 ( System Memory 2G, Storage 32G)</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a:effectLst/>
                          <a:latin typeface="+mn-ea"/>
                          <a:ea typeface="+mn-ea"/>
                        </a:rPr>
                        <a:t>Android Version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1000" b="0" u="none" strike="noStrike" dirty="0">
                          <a:effectLst/>
                          <a:latin typeface="+mn-ea"/>
                          <a:ea typeface="+mn-ea"/>
                        </a:rPr>
                        <a:t>6.0</a:t>
                      </a:r>
                      <a:endParaRPr lang="en-US" altLang="ko-KR"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algn="l" fontAlgn="ctr"/>
                      <a:r>
                        <a:rPr lang="en-US" sz="1000" b="0" u="none" strike="noStrike" dirty="0" smtClean="0">
                          <a:effectLst/>
                          <a:latin typeface="+mn-ea"/>
                          <a:ea typeface="+mn-ea"/>
                        </a:rPr>
                        <a:t>   OPS </a:t>
                      </a:r>
                      <a:r>
                        <a:rPr lang="en-US" sz="1000" b="0" u="none" strike="noStrike" dirty="0">
                          <a:effectLst/>
                          <a:latin typeface="+mn-ea"/>
                          <a:ea typeface="+mn-ea"/>
                        </a:rPr>
                        <a:t>(Optional)</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b="0" u="none" strike="noStrike">
                          <a:effectLst/>
                          <a:latin typeface="+mn-ea"/>
                          <a:ea typeface="+mn-ea"/>
                        </a:rPr>
                        <a:t>OPS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OPS Slot Only ( Intel Standard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algn="l" fontAlgn="ctr"/>
                      <a:r>
                        <a:rPr lang="en-US" sz="1000" b="0" u="none" strike="noStrike" dirty="0" smtClean="0">
                          <a:effectLst/>
                          <a:latin typeface="+mn-ea"/>
                          <a:ea typeface="+mn-ea"/>
                        </a:rPr>
                        <a:t>   Others</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rowSpan="2">
                  <a:txBody>
                    <a:bodyPr/>
                    <a:lstStyle/>
                    <a:p>
                      <a:pPr algn="ctr" fontAlgn="ctr"/>
                      <a:r>
                        <a:rPr lang="en-US" sz="1000" b="0" u="none" strike="noStrike">
                          <a:effectLst/>
                          <a:latin typeface="+mn-ea"/>
                          <a:ea typeface="+mn-ea"/>
                        </a:rPr>
                        <a:t>Front Panel Button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Power On/Off</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latinLnBrk="1"/>
                      <a:endParaRPr lang="ko-KR" altLang="en-US"/>
                    </a:p>
                  </a:txBody>
                  <a:tcPr/>
                </a:tc>
                <a:tc>
                  <a:txBody>
                    <a:bodyPr/>
                    <a:lstStyle/>
                    <a:p>
                      <a:pPr algn="ctr" fontAlgn="ctr"/>
                      <a:r>
                        <a:rPr lang="en-US" sz="1000" b="0" u="none" strike="noStrike">
                          <a:effectLst/>
                          <a:latin typeface="+mn-ea"/>
                          <a:ea typeface="+mn-ea"/>
                        </a:rPr>
                        <a:t>7-Function key for Source, Menu, Menu Up/Down, Vol. Up/Down, Touch On/Off</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dirty="0">
                          <a:effectLst/>
                          <a:latin typeface="+mn-ea"/>
                          <a:ea typeface="+mn-ea"/>
                        </a:rPr>
                        <a:t>OSD Control Function</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RS232C, IR Remote controller</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a:effectLst/>
                          <a:latin typeface="+mn-ea"/>
                          <a:ea typeface="+mn-ea"/>
                        </a:rPr>
                        <a:t>Speaker Output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20W×2 with woofer</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a:effectLst/>
                          <a:latin typeface="+mn-ea"/>
                          <a:ea typeface="+mn-ea"/>
                        </a:rPr>
                        <a:t>Safety Standard</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CB, CE, FCC, NRTL, KC, RoHS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rowSpan="2">
                  <a:txBody>
                    <a:bodyPr/>
                    <a:lstStyle/>
                    <a:p>
                      <a:pPr algn="ctr" fontAlgn="ctr"/>
                      <a:r>
                        <a:rPr lang="en-US" sz="1000" b="0" u="none" strike="noStrike">
                          <a:effectLst/>
                          <a:latin typeface="+mn-ea"/>
                          <a:ea typeface="+mn-ea"/>
                        </a:rPr>
                        <a:t>Power Supply</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AC100-240V, 50/60 Hz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latinLnBrk="1"/>
                      <a:endParaRPr lang="ko-KR" altLang="en-US"/>
                    </a:p>
                  </a:txBody>
                  <a:tcPr/>
                </a:tc>
                <a:tc>
                  <a:txBody>
                    <a:bodyPr/>
                    <a:lstStyle/>
                    <a:p>
                      <a:pPr algn="ctr" fontAlgn="ctr"/>
                      <a:r>
                        <a:rPr lang="en-US" sz="1000" b="0" u="none" strike="noStrike">
                          <a:effectLst/>
                          <a:latin typeface="+mn-ea"/>
                          <a:ea typeface="+mn-ea"/>
                        </a:rPr>
                        <a:t>Standby Power Consumption ≤ 0.5W</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a:effectLst/>
                          <a:latin typeface="+mn-ea"/>
                          <a:ea typeface="+mn-ea"/>
                        </a:rPr>
                        <a:t>Operating Temperature</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0 ~ 40ºC, 20% to 80% RH (no condensation)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t"/>
                      <a:r>
                        <a:rPr lang="en-US" sz="1000" b="0" u="none" strike="noStrike">
                          <a:effectLst/>
                          <a:latin typeface="+mn-ea"/>
                          <a:ea typeface="+mn-ea"/>
                        </a:rPr>
                        <a:t>Storage Temperature</a:t>
                      </a:r>
                      <a:endParaRPr lang="en-US" sz="1000" b="0" i="0" u="none" strike="noStrike">
                        <a:solidFill>
                          <a:srgbClr val="000000"/>
                        </a:solidFill>
                        <a:effectLst/>
                        <a:latin typeface="+mn-ea"/>
                        <a:ea typeface="+mn-ea"/>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- 20 ~ 60º C</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a:effectLst/>
                          <a:latin typeface="+mn-ea"/>
                          <a:ea typeface="+mn-ea"/>
                        </a:rPr>
                        <a:t>Dimension (WxHxD)</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1489 x 930 x 92 mm (± 5mm)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a:effectLst/>
                          <a:latin typeface="+mn-ea"/>
                          <a:ea typeface="+mn-ea"/>
                        </a:rPr>
                        <a:t>VESA Mount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600 x 400 (mm), M8 Screw</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a:effectLst/>
                          <a:latin typeface="+mn-ea"/>
                          <a:ea typeface="+mn-ea"/>
                        </a:rPr>
                        <a:t>Net Weight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a:effectLst/>
                          <a:latin typeface="+mn-ea"/>
                          <a:ea typeface="+mn-ea"/>
                        </a:rPr>
                        <a:t>≒50 Kg</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b="0" u="none" strike="noStrike">
                          <a:effectLst/>
                          <a:latin typeface="+mn-ea"/>
                          <a:ea typeface="+mn-ea"/>
                        </a:rPr>
                        <a:t>Gross Weight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u="none" strike="noStrike" dirty="0">
                          <a:effectLst/>
                          <a:latin typeface="+mn-ea"/>
                          <a:ea typeface="+mn-ea"/>
                        </a:rPr>
                        <a:t>≒60 Kg</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237620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57</a:t>
            </a:fld>
            <a:endParaRPr lang="ko-KR" altLang="en-US" dirty="0"/>
          </a:p>
        </p:txBody>
      </p:sp>
      <p:sp>
        <p:nvSpPr>
          <p:cNvPr id="6" name="직사각형 5"/>
          <p:cNvSpPr/>
          <p:nvPr/>
        </p:nvSpPr>
        <p:spPr>
          <a:xfrm>
            <a:off x="471488" y="294161"/>
            <a:ext cx="3429000" cy="276999"/>
          </a:xfrm>
          <a:prstGeom prst="rect">
            <a:avLst/>
          </a:prstGeom>
        </p:spPr>
        <p:txBody>
          <a:bodyPr>
            <a:spAutoFit/>
          </a:bodyPr>
          <a:lstStyle/>
          <a:p>
            <a:pPr marL="185738" lvl="1" fontAlgn="base">
              <a:spcBef>
                <a:spcPct val="0"/>
              </a:spcBef>
              <a:spcAft>
                <a:spcPct val="0"/>
              </a:spcAft>
            </a:pPr>
            <a:r>
              <a:rPr kumimoji="1" lang="en-US" altLang="ko-KR" sz="1200" b="1" dirty="0" smtClean="0">
                <a:latin typeface="Arial" panose="020B0604020202020204" pitchFamily="34" charset="0"/>
                <a:ea typeface="+mj-ea"/>
                <a:cs typeface="Arial" panose="020B0604020202020204" pitchFamily="34" charset="0"/>
              </a:rPr>
              <a:t>8.3 75</a:t>
            </a:r>
            <a:r>
              <a:rPr kumimoji="1" lang="en-US" altLang="ko-KR" sz="1200" b="1" dirty="0">
                <a:latin typeface="Arial" panose="020B0604020202020204" pitchFamily="34" charset="0"/>
                <a:ea typeface="+mj-ea"/>
                <a:cs typeface="Arial" panose="020B0604020202020204" pitchFamily="34" charset="0"/>
              </a:rPr>
              <a:t>”</a:t>
            </a:r>
          </a:p>
        </p:txBody>
      </p:sp>
      <p:graphicFrame>
        <p:nvGraphicFramePr>
          <p:cNvPr id="5" name="표 4"/>
          <p:cNvGraphicFramePr>
            <a:graphicFrameLocks noGrp="1"/>
          </p:cNvGraphicFramePr>
          <p:nvPr>
            <p:extLst>
              <p:ext uri="{D42A27DB-BD31-4B8C-83A1-F6EECF244321}">
                <p14:modId xmlns:p14="http://schemas.microsoft.com/office/powerpoint/2010/main" val="3261780585"/>
              </p:ext>
            </p:extLst>
          </p:nvPr>
        </p:nvGraphicFramePr>
        <p:xfrm>
          <a:off x="468000" y="648000"/>
          <a:ext cx="5940000" cy="8639996"/>
        </p:xfrm>
        <a:graphic>
          <a:graphicData uri="http://schemas.openxmlformats.org/drawingml/2006/table">
            <a:tbl>
              <a:tblPr bandRow="1">
                <a:tableStyleId>{5C22544A-7EE6-4342-B048-85BDC9FD1C3A}</a:tableStyleId>
              </a:tblPr>
              <a:tblGrid>
                <a:gridCol w="1448228"/>
                <a:gridCol w="4491772"/>
              </a:tblGrid>
              <a:tr h="187826">
                <a:tc gridSpan="2">
                  <a:txBody>
                    <a:bodyPr/>
                    <a:lstStyle/>
                    <a:p>
                      <a:pPr marL="0" algn="l" defTabSz="685800" rtl="0" eaLnBrk="1" fontAlgn="ctr" latinLnBrk="1" hangingPunct="1"/>
                      <a:r>
                        <a:rPr lang="en-US" sz="1000" u="none" strike="noStrike" kern="1200" dirty="0" smtClean="0">
                          <a:effectLst/>
                          <a:latin typeface="+mn-ea"/>
                          <a:ea typeface="+mn-ea"/>
                        </a:rPr>
                        <a:t>   LED </a:t>
                      </a:r>
                      <a:r>
                        <a:rPr lang="en-US" sz="1000" u="none" strike="noStrike" kern="1200" dirty="0">
                          <a:effectLst/>
                          <a:latin typeface="+mn-ea"/>
                          <a:ea typeface="+mn-ea"/>
                        </a:rPr>
                        <a:t>Display</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altLang="ko-KR" sz="1000" b="0" u="none" strike="noStrike" dirty="0" err="1" smtClean="0">
                          <a:effectLst/>
                          <a:latin typeface="+mn-ea"/>
                          <a:ea typeface="+mn-ea"/>
                        </a:rPr>
                        <a:t>Diagonal</a:t>
                      </a:r>
                      <a:r>
                        <a:rPr lang="en-US" sz="1000" u="none" strike="noStrike" dirty="0" err="1" smtClean="0">
                          <a:effectLst/>
                          <a:latin typeface="+mn-ea"/>
                          <a:ea typeface="+mn-ea"/>
                        </a:rPr>
                        <a:t>Size</a:t>
                      </a:r>
                      <a:r>
                        <a:rPr lang="en-US" sz="1000" u="none" strike="noStrike" dirty="0" smtClean="0">
                          <a:effectLst/>
                          <a:latin typeface="+mn-ea"/>
                          <a:ea typeface="+mn-ea"/>
                        </a:rPr>
                        <a:t>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74.52 inches(1892.7mm)</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Aspect Ratio</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altLang="ko-KR" sz="1000" u="none" strike="noStrike" kern="1200" dirty="0">
                          <a:effectLst/>
                          <a:latin typeface="+mn-ea"/>
                          <a:ea typeface="+mn-ea"/>
                        </a:rPr>
                        <a:t>16 : 9</a:t>
                      </a:r>
                      <a:endParaRPr lang="en-US" altLang="ko-KR"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Pixel Format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altLang="ko-KR" sz="1000" u="none" strike="noStrike" kern="1200">
                          <a:effectLst/>
                          <a:latin typeface="+mn-ea"/>
                          <a:ea typeface="+mn-ea"/>
                        </a:rPr>
                        <a:t>3840×2160</a:t>
                      </a:r>
                      <a:endParaRPr lang="en-US" altLang="ko-KR"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Pixel Pitch</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0.429 mm x 0.429 mm</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Brightness</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dirty="0">
                          <a:effectLst/>
                          <a:latin typeface="+mn-ea"/>
                          <a:ea typeface="+mn-ea"/>
                        </a:rPr>
                        <a:t>350cd/㎡(Typ.)</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Contrast Ratio</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dirty="0">
                          <a:effectLst/>
                          <a:latin typeface="+mn-ea"/>
                          <a:ea typeface="+mn-ea"/>
                        </a:rPr>
                        <a:t>1200:1 (Typ.)</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Response Time</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8 ms (Typ. G to G)</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BLU Type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D-LED type </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Color Depth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10-bit(D), 1.07 Billion colors</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Viewing Angle (CR&gt;10)</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sv-SE" sz="1000" u="none" strike="noStrike" kern="1200">
                          <a:effectLst/>
                          <a:latin typeface="+mn-ea"/>
                          <a:ea typeface="+mn-ea"/>
                        </a:rPr>
                        <a:t>( R/L 178 (Min.), U/D 178 (Min.)</a:t>
                      </a:r>
                      <a:endParaRPr lang="sv-SE"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marL="0" algn="l" defTabSz="685800" rtl="0" eaLnBrk="1" fontAlgn="ctr" latinLnBrk="1" hangingPunct="1"/>
                      <a:r>
                        <a:rPr lang="en-US" sz="1000" u="none" strike="noStrike" kern="1200" dirty="0" smtClean="0">
                          <a:effectLst/>
                          <a:latin typeface="+mn-ea"/>
                          <a:ea typeface="+mn-ea"/>
                        </a:rPr>
                        <a:t>   Touch </a:t>
                      </a:r>
                      <a:r>
                        <a:rPr lang="en-US" sz="1000" u="none" strike="noStrike" kern="1200" dirty="0">
                          <a:effectLst/>
                          <a:latin typeface="+mn-ea"/>
                          <a:ea typeface="+mn-ea"/>
                        </a:rPr>
                        <a:t>Panel</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u="none" strike="noStrike" dirty="0">
                          <a:effectLst/>
                          <a:latin typeface="+mn-ea"/>
                          <a:ea typeface="+mn-ea"/>
                        </a:rPr>
                        <a:t>Touch Technology</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IR (USIR-UltraSlim Infrared Ray )</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Detect Area</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1649.6(H) x 927.9(V) mm</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rowSpan="3">
                  <a:txBody>
                    <a:bodyPr/>
                    <a:lstStyle/>
                    <a:p>
                      <a:pPr algn="ctr" fontAlgn="ctr"/>
                      <a:r>
                        <a:rPr lang="ko-KR" altLang="en-US" sz="1000" u="none" strike="noStrike" dirty="0">
                          <a:effectLst/>
                          <a:latin typeface="+mn-ea"/>
                          <a:ea typeface="+mn-ea"/>
                        </a:rPr>
                        <a:t>　</a:t>
                      </a:r>
                      <a:endParaRPr lang="ko-KR" altLang="en-US" sz="1000" b="0" i="0" u="none" strike="noStrike" dirty="0">
                        <a:solidFill>
                          <a:srgbClr val="000000"/>
                        </a:solidFill>
                        <a:effectLst/>
                        <a:latin typeface="+mn-ea"/>
                        <a:ea typeface="+mn-ea"/>
                      </a:endParaRPr>
                    </a:p>
                    <a:p>
                      <a:pPr algn="ctr" fontAlgn="ctr"/>
                      <a:r>
                        <a:rPr lang="en-US" sz="1000" u="none" strike="noStrike" dirty="0">
                          <a:effectLst/>
                          <a:latin typeface="+mn-ea"/>
                          <a:ea typeface="+mn-ea"/>
                        </a:rPr>
                        <a:t>Touch Point</a:t>
                      </a:r>
                      <a:endParaRPr lang="en-US" sz="1000" b="0" i="0" u="none" strike="noStrike" dirty="0">
                        <a:solidFill>
                          <a:srgbClr val="000000"/>
                        </a:solidFill>
                        <a:effectLst/>
                        <a:latin typeface="+mn-ea"/>
                        <a:ea typeface="+mn-ea"/>
                      </a:endParaRPr>
                    </a:p>
                    <a:p>
                      <a:pPr algn="ctr" fontAlgn="ctr"/>
                      <a:r>
                        <a:rPr lang="ko-KR" altLang="en-US" sz="1000" u="none" strike="noStrike" dirty="0">
                          <a:effectLst/>
                          <a:latin typeface="+mn-ea"/>
                          <a:ea typeface="+mn-ea"/>
                        </a:rPr>
                        <a:t>　</a:t>
                      </a:r>
                      <a:endParaRPr lang="ko-KR" alt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20 points (Windows)</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algn="ctr" fontAlgn="ct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10 Points (Android) , Up to 20  Points</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algn="ctr" fontAlgn="ctr"/>
                      <a:endParaRPr lang="ko-KR" alt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dirty="0">
                          <a:effectLst/>
                          <a:latin typeface="+mn-ea"/>
                          <a:ea typeface="+mn-ea"/>
                        </a:rPr>
                        <a:t>2 Points (Mac with driver software)</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Touch Tool</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Hand or other Solid Object ( Pen tip ˃Φ2.0mm)</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Response Speed</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&lt;9 ms ( 1 Touch )</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Accuracy</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±1 mm</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Operation System</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Windows 7,8,10 /Mac 10.10-10.13</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marL="0" algn="l" defTabSz="685800" rtl="0" eaLnBrk="1" fontAlgn="ctr" latinLnBrk="1" hangingPunct="1"/>
                      <a:r>
                        <a:rPr lang="en-US" sz="1000" u="none" strike="noStrike" kern="1200" dirty="0" smtClean="0">
                          <a:effectLst/>
                          <a:latin typeface="+mn-ea"/>
                          <a:ea typeface="+mn-ea"/>
                        </a:rPr>
                        <a:t>   I/O </a:t>
                      </a:r>
                      <a:r>
                        <a:rPr lang="en-US" sz="1000" u="none" strike="noStrike" kern="1200" dirty="0">
                          <a:effectLst/>
                          <a:latin typeface="+mn-ea"/>
                          <a:ea typeface="+mn-ea"/>
                        </a:rPr>
                        <a:t>Port</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u="none" strike="noStrike">
                          <a:effectLst/>
                          <a:latin typeface="+mn-ea"/>
                          <a:ea typeface="+mn-ea"/>
                        </a:rPr>
                        <a:t>Front (Input)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HDMI×1, USB×1, USB (For Touch)×1</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rowSpan="2">
                  <a:txBody>
                    <a:bodyPr/>
                    <a:lstStyle/>
                    <a:p>
                      <a:pPr algn="ctr" fontAlgn="ctr"/>
                      <a:r>
                        <a:rPr lang="en-US" sz="1000" u="none" strike="noStrike" dirty="0">
                          <a:effectLst/>
                          <a:latin typeface="+mn-ea"/>
                          <a:ea typeface="+mn-ea"/>
                        </a:rPr>
                        <a:t>Rear (Input)</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HDMI×4 (1 for OPS), DP×1, VGA×1, PC Audio-In×1, MIC In</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latinLnBrk="1"/>
                      <a:endParaRPr lang="ko-KR" altLang="en-US"/>
                    </a:p>
                  </a:txBody>
                  <a:tcPr/>
                </a:tc>
                <a:tc>
                  <a:txBody>
                    <a:bodyPr/>
                    <a:lstStyle/>
                    <a:p>
                      <a:pPr marL="0" algn="ctr" defTabSz="685800" rtl="0" eaLnBrk="1" fontAlgn="ctr" latinLnBrk="1" hangingPunct="1"/>
                      <a:r>
                        <a:rPr lang="en-US" sz="1000" u="none" strike="noStrike" kern="1200" dirty="0">
                          <a:effectLst/>
                          <a:latin typeface="+mn-ea"/>
                          <a:ea typeface="+mn-ea"/>
                        </a:rPr>
                        <a:t>USB(Camera Input), USB×3,  USB (For Touch)×</a:t>
                      </a:r>
                      <a:r>
                        <a:rPr lang="en-US" sz="1000" u="none" strike="noStrike" kern="1200" dirty="0" smtClean="0">
                          <a:effectLst/>
                          <a:latin typeface="+mn-ea"/>
                          <a:ea typeface="+mn-ea"/>
                        </a:rPr>
                        <a:t>2</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Rear (Output)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dirty="0">
                          <a:effectLst/>
                          <a:latin typeface="+mn-ea"/>
                          <a:ea typeface="+mn-ea"/>
                        </a:rPr>
                        <a:t>HDMI out×1, </a:t>
                      </a:r>
                      <a:r>
                        <a:rPr lang="en-US" sz="1000" u="none" strike="noStrike" kern="1200" dirty="0" smtClean="0">
                          <a:effectLst/>
                          <a:latin typeface="+mn-ea"/>
                          <a:ea typeface="+mn-ea"/>
                        </a:rPr>
                        <a:t>Earphone×1</a:t>
                      </a:r>
                      <a:r>
                        <a:rPr lang="en-US" altLang="ko-KR" sz="1000" b="0" u="none" strike="noStrike" dirty="0" smtClean="0">
                          <a:effectLst/>
                          <a:latin typeface="+mn-ea"/>
                          <a:ea typeface="+mn-ea"/>
                        </a:rPr>
                        <a:t>, DC 5V</a:t>
                      </a:r>
                      <a:r>
                        <a:rPr lang="en-US" altLang="ko-KR" sz="1000" b="0" u="none" strike="noStrike" baseline="0" dirty="0" smtClean="0">
                          <a:effectLst/>
                          <a:latin typeface="+mn-ea"/>
                          <a:ea typeface="+mn-ea"/>
                        </a:rPr>
                        <a:t> / 0.7A</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Communication Port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RS232 (D-sub 9-Pin), LAN(RJ45)</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marL="0" algn="l" defTabSz="685800" rtl="0" eaLnBrk="1" fontAlgn="ctr" latinLnBrk="1" hangingPunct="1"/>
                      <a:r>
                        <a:rPr lang="en-US" sz="1000" u="none" strike="noStrike" kern="1200" dirty="0" smtClean="0">
                          <a:effectLst/>
                          <a:latin typeface="+mn-ea"/>
                          <a:ea typeface="+mn-ea"/>
                        </a:rPr>
                        <a:t>   Android </a:t>
                      </a:r>
                      <a:r>
                        <a:rPr lang="en-US" sz="1000" u="none" strike="noStrike" kern="1200" dirty="0">
                          <a:effectLst/>
                          <a:latin typeface="+mn-ea"/>
                          <a:ea typeface="+mn-ea"/>
                        </a:rPr>
                        <a:t>System Specification</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u="none" strike="noStrike">
                          <a:effectLst/>
                          <a:latin typeface="+mn-ea"/>
                          <a:ea typeface="+mn-ea"/>
                        </a:rPr>
                        <a:t>System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Mstar648.2 ( System Memory 2G, Storage 32G)</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Android Version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altLang="ko-KR" sz="1000" u="none" strike="noStrike" kern="1200">
                          <a:effectLst/>
                          <a:latin typeface="+mn-ea"/>
                          <a:ea typeface="+mn-ea"/>
                        </a:rPr>
                        <a:t>6.0</a:t>
                      </a:r>
                      <a:endParaRPr lang="en-US" altLang="ko-KR"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marL="0" algn="l" defTabSz="685800" rtl="0" eaLnBrk="1" fontAlgn="ctr" latinLnBrk="1" hangingPunct="1"/>
                      <a:r>
                        <a:rPr lang="en-US" sz="1000" u="none" strike="noStrike" kern="1200" dirty="0" smtClean="0">
                          <a:effectLst/>
                          <a:latin typeface="+mn-ea"/>
                          <a:ea typeface="+mn-ea"/>
                        </a:rPr>
                        <a:t>   OPS </a:t>
                      </a:r>
                      <a:r>
                        <a:rPr lang="en-US" sz="1000" u="none" strike="noStrike" kern="1200" dirty="0">
                          <a:effectLst/>
                          <a:latin typeface="+mn-ea"/>
                          <a:ea typeface="+mn-ea"/>
                        </a:rPr>
                        <a:t>(Optional)</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u="none" strike="noStrike">
                          <a:effectLst/>
                          <a:latin typeface="+mn-ea"/>
                          <a:ea typeface="+mn-ea"/>
                        </a:rPr>
                        <a:t>OPS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OPS Slot Only ( Intel Standard )</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marL="0" algn="l" defTabSz="685800" rtl="0" eaLnBrk="1" fontAlgn="ctr" latinLnBrk="1" hangingPunct="1"/>
                      <a:r>
                        <a:rPr lang="en-US" sz="1000" u="none" strike="noStrike" kern="1200" dirty="0" smtClean="0">
                          <a:effectLst/>
                          <a:latin typeface="+mn-ea"/>
                          <a:ea typeface="+mn-ea"/>
                        </a:rPr>
                        <a:t>   Others</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rowSpan="2">
                  <a:txBody>
                    <a:bodyPr/>
                    <a:lstStyle/>
                    <a:p>
                      <a:pPr algn="ctr" fontAlgn="ctr"/>
                      <a:r>
                        <a:rPr lang="en-US" sz="1000" u="none" strike="noStrike">
                          <a:effectLst/>
                          <a:latin typeface="+mn-ea"/>
                          <a:ea typeface="+mn-ea"/>
                        </a:rPr>
                        <a:t>Front Panel Button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Power On/Off</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latinLnBrk="1"/>
                      <a:endParaRPr lang="ko-KR" altLang="en-US"/>
                    </a:p>
                  </a:txBody>
                  <a:tcPr/>
                </a:tc>
                <a:tc>
                  <a:txBody>
                    <a:bodyPr/>
                    <a:lstStyle/>
                    <a:p>
                      <a:pPr marL="0" algn="ctr" defTabSz="685800" rtl="0" eaLnBrk="1" fontAlgn="ctr" latinLnBrk="1" hangingPunct="1"/>
                      <a:r>
                        <a:rPr lang="en-US" sz="1000" u="none" strike="noStrike" kern="1200">
                          <a:effectLst/>
                          <a:latin typeface="+mn-ea"/>
                          <a:ea typeface="+mn-ea"/>
                        </a:rPr>
                        <a:t>7-Function key for Source, Menu, Menu Up/Down, Vol. Up/Down, Touch On/Off</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OSD Control Function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RS232C, IR Remote controller</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Speaker Output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20W×2 with woofer</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Safety Standard</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CB, CE, FCC, NRTL, KC, RoHS</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rowSpan="2">
                  <a:txBody>
                    <a:bodyPr/>
                    <a:lstStyle/>
                    <a:p>
                      <a:pPr algn="ctr" fontAlgn="ctr"/>
                      <a:r>
                        <a:rPr lang="en-US" sz="1000" u="none" strike="noStrike">
                          <a:effectLst/>
                          <a:latin typeface="+mn-ea"/>
                          <a:ea typeface="+mn-ea"/>
                        </a:rPr>
                        <a:t>Power Supply</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dirty="0">
                          <a:effectLst/>
                          <a:latin typeface="+mn-ea"/>
                          <a:ea typeface="+mn-ea"/>
                        </a:rPr>
                        <a:t>AC100-240V, 50/60 Hz </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latinLnBrk="1"/>
                      <a:endParaRPr lang="ko-KR" altLang="en-US"/>
                    </a:p>
                  </a:txBody>
                  <a:tcPr/>
                </a:tc>
                <a:tc>
                  <a:txBody>
                    <a:bodyPr/>
                    <a:lstStyle/>
                    <a:p>
                      <a:pPr marL="0" algn="ctr" defTabSz="685800" rtl="0" eaLnBrk="1" fontAlgn="ctr" latinLnBrk="1" hangingPunct="1"/>
                      <a:r>
                        <a:rPr lang="en-US" sz="1000" u="none" strike="noStrike" kern="1200">
                          <a:effectLst/>
                          <a:latin typeface="+mn-ea"/>
                          <a:ea typeface="+mn-ea"/>
                        </a:rPr>
                        <a:t>Standby Power Consumption ≤ 0.5W</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Operating Temperature</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0 ~ 40ºC, 20% to 80% RH (no condensation)</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t"/>
                      <a:r>
                        <a:rPr lang="en-US" sz="1000" u="none" strike="noStrike">
                          <a:effectLst/>
                          <a:latin typeface="+mn-ea"/>
                          <a:ea typeface="+mn-ea"/>
                        </a:rPr>
                        <a:t>Storage Temperature</a:t>
                      </a:r>
                      <a:endParaRPr lang="en-US" sz="1000" b="0" i="0" u="none" strike="noStrike">
                        <a:solidFill>
                          <a:srgbClr val="000000"/>
                        </a:solidFill>
                        <a:effectLst/>
                        <a:latin typeface="+mn-ea"/>
                        <a:ea typeface="+mn-ea"/>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- 20 ~ 60º C</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Dimension (WxHxD)</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1717 x 1061 x 112 mm (± 5mm)</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VESA Mount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600 x 400 (mm), M8 Screw</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Net Weight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a:effectLst/>
                          <a:latin typeface="+mn-ea"/>
                          <a:ea typeface="+mn-ea"/>
                        </a:rPr>
                        <a:t>≒60 Kg</a:t>
                      </a:r>
                      <a:endParaRPr lang="en-US" sz="1000" b="0" u="none" strike="noStrike" kern="120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Gross Weight</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1" hangingPunct="1"/>
                      <a:r>
                        <a:rPr lang="en-US" sz="1000" u="none" strike="noStrike" kern="1200" dirty="0">
                          <a:effectLst/>
                          <a:latin typeface="+mn-ea"/>
                          <a:ea typeface="+mn-ea"/>
                        </a:rPr>
                        <a:t>≒70 Kg</a:t>
                      </a:r>
                      <a:endParaRPr lang="en-US" sz="1000" b="0" u="none" strike="noStrike" kern="1200" dirty="0">
                        <a:solidFill>
                          <a:schemeClr val="dk1"/>
                        </a:solidFill>
                        <a:effectLst/>
                        <a:latin typeface="+mn-ea"/>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895855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06958B83-3E2E-483E-87DD-B04C77F9A75D}" type="slidenum">
              <a:rPr lang="ko-KR" altLang="en-US" smtClean="0"/>
              <a:pPr/>
              <a:t>58</a:t>
            </a:fld>
            <a:endParaRPr lang="ko-KR" altLang="en-US" dirty="0"/>
          </a:p>
        </p:txBody>
      </p:sp>
      <p:sp>
        <p:nvSpPr>
          <p:cNvPr id="6" name="직사각형 5"/>
          <p:cNvSpPr/>
          <p:nvPr/>
        </p:nvSpPr>
        <p:spPr>
          <a:xfrm>
            <a:off x="471488" y="294161"/>
            <a:ext cx="3429000" cy="276999"/>
          </a:xfrm>
          <a:prstGeom prst="rect">
            <a:avLst/>
          </a:prstGeom>
        </p:spPr>
        <p:txBody>
          <a:bodyPr>
            <a:spAutoFit/>
          </a:bodyPr>
          <a:lstStyle/>
          <a:p>
            <a:pPr marL="185738" lvl="1" fontAlgn="base">
              <a:spcBef>
                <a:spcPct val="0"/>
              </a:spcBef>
              <a:spcAft>
                <a:spcPct val="0"/>
              </a:spcAft>
            </a:pPr>
            <a:r>
              <a:rPr kumimoji="1" lang="en-US" altLang="ko-KR" sz="1200" b="1" dirty="0" smtClean="0">
                <a:latin typeface="Arial" panose="020B0604020202020204" pitchFamily="34" charset="0"/>
                <a:ea typeface="+mj-ea"/>
                <a:cs typeface="Arial" panose="020B0604020202020204" pitchFamily="34" charset="0"/>
              </a:rPr>
              <a:t>8.4 86”</a:t>
            </a:r>
            <a:endParaRPr kumimoji="1" lang="en-US" altLang="ko-KR" sz="1200" b="1" dirty="0">
              <a:latin typeface="Arial" panose="020B0604020202020204" pitchFamily="34" charset="0"/>
              <a:ea typeface="+mj-ea"/>
              <a:cs typeface="Arial" panose="020B0604020202020204" pitchFamily="34" charset="0"/>
            </a:endParaRPr>
          </a:p>
        </p:txBody>
      </p:sp>
      <p:graphicFrame>
        <p:nvGraphicFramePr>
          <p:cNvPr id="5" name="표 4"/>
          <p:cNvGraphicFramePr>
            <a:graphicFrameLocks noGrp="1"/>
          </p:cNvGraphicFramePr>
          <p:nvPr>
            <p:extLst>
              <p:ext uri="{D42A27DB-BD31-4B8C-83A1-F6EECF244321}">
                <p14:modId xmlns:p14="http://schemas.microsoft.com/office/powerpoint/2010/main" val="644236916"/>
              </p:ext>
            </p:extLst>
          </p:nvPr>
        </p:nvGraphicFramePr>
        <p:xfrm>
          <a:off x="468000" y="648000"/>
          <a:ext cx="5940000" cy="8639996"/>
        </p:xfrm>
        <a:graphic>
          <a:graphicData uri="http://schemas.openxmlformats.org/drawingml/2006/table">
            <a:tbl>
              <a:tblPr bandRow="1">
                <a:tableStyleId>{5C22544A-7EE6-4342-B048-85BDC9FD1C3A}</a:tableStyleId>
              </a:tblPr>
              <a:tblGrid>
                <a:gridCol w="1448229"/>
                <a:gridCol w="4491771"/>
              </a:tblGrid>
              <a:tr h="187826">
                <a:tc gridSpan="2">
                  <a:txBody>
                    <a:bodyPr/>
                    <a:lstStyle/>
                    <a:p>
                      <a:pPr algn="l" fontAlgn="ctr"/>
                      <a:r>
                        <a:rPr lang="en-US" sz="1000" u="none" strike="noStrike" dirty="0" smtClean="0">
                          <a:effectLst/>
                          <a:latin typeface="+mn-ea"/>
                          <a:ea typeface="+mn-ea"/>
                        </a:rPr>
                        <a:t>   LED </a:t>
                      </a:r>
                      <a:r>
                        <a:rPr lang="en-US" sz="1000" u="none" strike="noStrike" dirty="0">
                          <a:effectLst/>
                          <a:latin typeface="+mn-ea"/>
                          <a:ea typeface="+mn-ea"/>
                        </a:rPr>
                        <a:t>Display</a:t>
                      </a:r>
                      <a:endParaRPr lang="en-US" sz="1000" b="1"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altLang="ko-KR" sz="1000" b="0" u="none" strike="noStrike" dirty="0" err="1" smtClean="0">
                          <a:effectLst/>
                          <a:latin typeface="+mn-ea"/>
                          <a:ea typeface="+mn-ea"/>
                        </a:rPr>
                        <a:t>Diagonal</a:t>
                      </a:r>
                      <a:r>
                        <a:rPr lang="en-US" sz="1000" u="none" strike="noStrike" dirty="0" err="1" smtClean="0">
                          <a:effectLst/>
                          <a:latin typeface="+mn-ea"/>
                          <a:ea typeface="+mn-ea"/>
                        </a:rPr>
                        <a:t>Size</a:t>
                      </a:r>
                      <a:r>
                        <a:rPr lang="en-US" sz="1000" u="none" strike="noStrike" dirty="0" smtClean="0">
                          <a:effectLst/>
                          <a:latin typeface="+mn-ea"/>
                          <a:ea typeface="+mn-ea"/>
                        </a:rPr>
                        <a:t> </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85.60 inches(2174.3 mm)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Aspect Ratio</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1000" u="none" strike="noStrike">
                          <a:effectLst/>
                          <a:latin typeface="+mn-ea"/>
                          <a:ea typeface="+mn-ea"/>
                        </a:rPr>
                        <a:t>16 : 9</a:t>
                      </a:r>
                      <a:endParaRPr lang="en-US" altLang="ko-KR"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Pixel Format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1000" u="none" strike="noStrike">
                          <a:effectLst/>
                          <a:latin typeface="+mn-ea"/>
                          <a:ea typeface="+mn-ea"/>
                        </a:rPr>
                        <a:t>3840×2160</a:t>
                      </a:r>
                      <a:endParaRPr lang="en-US" altLang="ko-KR"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Pixel Pitch</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0.4935 mm x 0.4935 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Brightness</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latin typeface="+mn-ea"/>
                          <a:ea typeface="+mn-ea"/>
                        </a:rPr>
                        <a:t>350cd/㎡(Typ.)</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Contrast Ratio</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1200:1 (Typ.)</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Response Time</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8 ms (Typ. G to G)</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BLU Type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D-LED type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Color Depth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10-bit(D), 1.07 Billion colors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Viewing Angle (CR&gt;10)</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sv-SE" sz="1000" u="none" strike="noStrike">
                          <a:effectLst/>
                          <a:latin typeface="+mn-ea"/>
                          <a:ea typeface="+mn-ea"/>
                        </a:rPr>
                        <a:t>( R/L 178 (Min.), U/D 178 (Min.)</a:t>
                      </a:r>
                      <a:endParaRPr lang="sv-SE"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algn="l" fontAlgn="ctr"/>
                      <a:r>
                        <a:rPr lang="en-US" sz="1000" u="none" strike="noStrike" dirty="0" smtClean="0">
                          <a:effectLst/>
                          <a:latin typeface="+mn-ea"/>
                          <a:ea typeface="+mn-ea"/>
                        </a:rPr>
                        <a:t>   Touch </a:t>
                      </a:r>
                      <a:r>
                        <a:rPr lang="en-US" sz="1000" u="none" strike="noStrike" dirty="0">
                          <a:effectLst/>
                          <a:latin typeface="+mn-ea"/>
                          <a:ea typeface="+mn-ea"/>
                        </a:rPr>
                        <a:t>Panel</a:t>
                      </a:r>
                      <a:endParaRPr lang="en-US" sz="1000" b="1"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u="none" strike="noStrike">
                          <a:effectLst/>
                          <a:latin typeface="+mn-ea"/>
                          <a:ea typeface="+mn-ea"/>
                        </a:rPr>
                        <a:t>Touch Technology</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IR (USIR-UltraSlim Infrared Ray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Detect Area</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1895.8(H) x 1066.7(V)mm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rowSpan="3">
                  <a:txBody>
                    <a:bodyPr/>
                    <a:lstStyle/>
                    <a:p>
                      <a:pPr algn="ctr" fontAlgn="ctr"/>
                      <a:r>
                        <a:rPr lang="ko-KR" altLang="en-US" sz="1000" u="none" strike="noStrike" dirty="0">
                          <a:effectLst/>
                          <a:latin typeface="+mn-ea"/>
                          <a:ea typeface="+mn-ea"/>
                        </a:rPr>
                        <a:t>　</a:t>
                      </a:r>
                      <a:endParaRPr lang="ko-KR" altLang="en-US" sz="1000" b="0" i="0" u="none" strike="noStrike" dirty="0">
                        <a:solidFill>
                          <a:srgbClr val="000000"/>
                        </a:solidFill>
                        <a:effectLst/>
                        <a:latin typeface="+mn-ea"/>
                        <a:ea typeface="+mn-ea"/>
                      </a:endParaRPr>
                    </a:p>
                    <a:p>
                      <a:pPr algn="ctr" fontAlgn="ctr"/>
                      <a:r>
                        <a:rPr lang="en-US" sz="1000" u="none" strike="noStrike" dirty="0">
                          <a:effectLst/>
                          <a:latin typeface="+mn-ea"/>
                          <a:ea typeface="+mn-ea"/>
                        </a:rPr>
                        <a:t>Touch Point</a:t>
                      </a:r>
                      <a:endParaRPr lang="en-US" sz="1000" b="0" i="0" u="none" strike="noStrike" dirty="0">
                        <a:solidFill>
                          <a:srgbClr val="000000"/>
                        </a:solidFill>
                        <a:effectLst/>
                        <a:latin typeface="+mn-ea"/>
                        <a:ea typeface="+mn-ea"/>
                      </a:endParaRPr>
                    </a:p>
                    <a:p>
                      <a:pPr algn="ctr" fontAlgn="ctr"/>
                      <a:r>
                        <a:rPr lang="ko-KR" altLang="en-US" sz="1000" u="none" strike="noStrike" dirty="0">
                          <a:effectLst/>
                          <a:latin typeface="+mn-ea"/>
                          <a:ea typeface="+mn-ea"/>
                        </a:rPr>
                        <a:t>　</a:t>
                      </a:r>
                      <a:endParaRPr lang="ko-KR" alt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20 points (Windows)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algn="ctr" fontAlgn="ct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10 Points (Android) , Up to 20  Points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algn="ctr" fontAlgn="ctr"/>
                      <a:endParaRPr lang="ko-KR" alt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2 Points (Mac with driver software)</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Touch Tool</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Hand or other Solid Object ( Pen tip ˃Φ2.0mm)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Response Speed</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&lt;11 ms ( 1 Touch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Accuracy</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±1 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Operation System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Windows 7,8,10 /Mac 10.10-10.13</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algn="l" fontAlgn="ctr"/>
                      <a:r>
                        <a:rPr lang="en-US" sz="1000" u="none" strike="noStrike" dirty="0" smtClean="0">
                          <a:effectLst/>
                          <a:latin typeface="+mn-ea"/>
                          <a:ea typeface="+mn-ea"/>
                        </a:rPr>
                        <a:t>   I/O </a:t>
                      </a:r>
                      <a:r>
                        <a:rPr lang="en-US" sz="1000" u="none" strike="noStrike" dirty="0">
                          <a:effectLst/>
                          <a:latin typeface="+mn-ea"/>
                          <a:ea typeface="+mn-ea"/>
                        </a:rPr>
                        <a:t>Port</a:t>
                      </a:r>
                      <a:endParaRPr lang="en-US" sz="1000" b="1"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u="none" strike="noStrike">
                          <a:effectLst/>
                          <a:latin typeface="+mn-ea"/>
                          <a:ea typeface="+mn-ea"/>
                        </a:rPr>
                        <a:t>Front (Input)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HDMI×1, USB×1, USB (For Touch)×1</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rowSpan="2">
                  <a:txBody>
                    <a:bodyPr/>
                    <a:lstStyle/>
                    <a:p>
                      <a:pPr algn="ctr" fontAlgn="ctr"/>
                      <a:r>
                        <a:rPr lang="en-US" sz="1000" u="none" strike="noStrike">
                          <a:effectLst/>
                          <a:latin typeface="+mn-ea"/>
                          <a:ea typeface="+mn-ea"/>
                        </a:rPr>
                        <a:t>Rear (Input)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HDMI×4 (1 for OPS), DP×1, VGA×1, PC Audio-In×1, MIC In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latinLnBrk="1"/>
                      <a:endParaRPr lang="ko-KR" altLang="en-US"/>
                    </a:p>
                  </a:txBody>
                  <a:tcPr/>
                </a:tc>
                <a:tc>
                  <a:txBody>
                    <a:bodyPr/>
                    <a:lstStyle/>
                    <a:p>
                      <a:pPr algn="ctr" fontAlgn="ctr"/>
                      <a:r>
                        <a:rPr lang="en-US" sz="1000" u="none" strike="noStrike" dirty="0">
                          <a:effectLst/>
                          <a:latin typeface="+mn-ea"/>
                          <a:ea typeface="+mn-ea"/>
                        </a:rPr>
                        <a:t>USB(Camera Input), USB×3,  USB (For Touch)×</a:t>
                      </a:r>
                      <a:r>
                        <a:rPr lang="en-US" sz="1000" u="none" strike="noStrike" dirty="0" smtClean="0">
                          <a:effectLst/>
                          <a:latin typeface="+mn-ea"/>
                          <a:ea typeface="+mn-ea"/>
                        </a:rPr>
                        <a:t>2</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Rear (Output)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latin typeface="+mn-ea"/>
                          <a:ea typeface="+mn-ea"/>
                        </a:rPr>
                        <a:t>HDMI out×1, </a:t>
                      </a:r>
                      <a:r>
                        <a:rPr lang="en-US" sz="1000" u="none" strike="noStrike" dirty="0" smtClean="0">
                          <a:effectLst/>
                          <a:latin typeface="+mn-ea"/>
                          <a:ea typeface="+mn-ea"/>
                        </a:rPr>
                        <a:t>Earphone×1</a:t>
                      </a:r>
                      <a:r>
                        <a:rPr lang="en-US" altLang="ko-KR" sz="1000" b="0" u="none" strike="noStrike" dirty="0" smtClean="0">
                          <a:effectLst/>
                          <a:latin typeface="+mn-ea"/>
                          <a:ea typeface="+mn-ea"/>
                        </a:rPr>
                        <a:t>, DC 5V</a:t>
                      </a:r>
                      <a:r>
                        <a:rPr lang="en-US" altLang="ko-KR" sz="1000" b="0" u="none" strike="noStrike" baseline="0" dirty="0" smtClean="0">
                          <a:effectLst/>
                          <a:latin typeface="+mn-ea"/>
                          <a:ea typeface="+mn-ea"/>
                        </a:rPr>
                        <a:t> / 0.7A</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Communication Port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RS232 (D-sub 9-Pin), LAN(RJ45)</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algn="l" fontAlgn="ctr"/>
                      <a:r>
                        <a:rPr lang="en-US" sz="1000" u="none" strike="noStrike" dirty="0" smtClean="0">
                          <a:effectLst/>
                          <a:latin typeface="+mn-ea"/>
                          <a:ea typeface="+mn-ea"/>
                        </a:rPr>
                        <a:t>   Android </a:t>
                      </a:r>
                      <a:r>
                        <a:rPr lang="en-US" sz="1000" u="none" strike="noStrike" dirty="0">
                          <a:effectLst/>
                          <a:latin typeface="+mn-ea"/>
                          <a:ea typeface="+mn-ea"/>
                        </a:rPr>
                        <a:t>System Specification</a:t>
                      </a:r>
                      <a:endParaRPr lang="en-US" sz="1000" b="1"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u="none" strike="noStrike">
                          <a:effectLst/>
                          <a:latin typeface="+mn-ea"/>
                          <a:ea typeface="+mn-ea"/>
                        </a:rPr>
                        <a:t>System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Mstar648.2 ( System Memory 2G, Storage 32G)</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Android Version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1000" u="none" strike="noStrike">
                          <a:effectLst/>
                          <a:latin typeface="+mn-ea"/>
                          <a:ea typeface="+mn-ea"/>
                        </a:rPr>
                        <a:t>6.0</a:t>
                      </a:r>
                      <a:endParaRPr lang="en-US" altLang="ko-KR"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algn="l" fontAlgn="ctr"/>
                      <a:r>
                        <a:rPr lang="en-US" sz="1000" u="none" strike="noStrike" dirty="0" smtClean="0">
                          <a:effectLst/>
                          <a:latin typeface="+mn-ea"/>
                          <a:ea typeface="+mn-ea"/>
                        </a:rPr>
                        <a:t>   OPS </a:t>
                      </a:r>
                      <a:r>
                        <a:rPr lang="en-US" sz="1000" u="none" strike="noStrike" dirty="0">
                          <a:effectLst/>
                          <a:latin typeface="+mn-ea"/>
                          <a:ea typeface="+mn-ea"/>
                        </a:rPr>
                        <a:t>(Optional)</a:t>
                      </a:r>
                      <a:endParaRPr lang="en-US" sz="1000" b="1"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a:txBody>
                    <a:bodyPr/>
                    <a:lstStyle/>
                    <a:p>
                      <a:pPr algn="ctr" fontAlgn="ctr"/>
                      <a:r>
                        <a:rPr lang="en-US" sz="1000" u="none" strike="noStrike">
                          <a:effectLst/>
                          <a:latin typeface="+mn-ea"/>
                          <a:ea typeface="+mn-ea"/>
                        </a:rPr>
                        <a:t>OPS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OPS Slot Only ( Intel Standard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gridSpan="2">
                  <a:txBody>
                    <a:bodyPr/>
                    <a:lstStyle/>
                    <a:p>
                      <a:pPr algn="l" fontAlgn="ctr"/>
                      <a:r>
                        <a:rPr lang="en-US" sz="1000" u="none" strike="noStrike" dirty="0" smtClean="0">
                          <a:effectLst/>
                          <a:latin typeface="+mn-ea"/>
                          <a:ea typeface="+mn-ea"/>
                        </a:rPr>
                        <a:t>   Others</a:t>
                      </a:r>
                      <a:endParaRPr lang="en-US" sz="1000" b="1"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r>
              <a:tr h="187826">
                <a:tc rowSpan="2">
                  <a:txBody>
                    <a:bodyPr/>
                    <a:lstStyle/>
                    <a:p>
                      <a:pPr algn="ctr" fontAlgn="ctr"/>
                      <a:r>
                        <a:rPr lang="en-US" sz="1000" u="none" strike="noStrike">
                          <a:effectLst/>
                          <a:latin typeface="+mn-ea"/>
                          <a:ea typeface="+mn-ea"/>
                        </a:rPr>
                        <a:t>Front Panel Button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Power On/Off</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latinLnBrk="1"/>
                      <a:endParaRPr lang="ko-KR" altLang="en-US"/>
                    </a:p>
                  </a:txBody>
                  <a:tcPr/>
                </a:tc>
                <a:tc>
                  <a:txBody>
                    <a:bodyPr/>
                    <a:lstStyle/>
                    <a:p>
                      <a:pPr algn="ctr" fontAlgn="ctr"/>
                      <a:r>
                        <a:rPr lang="en-US" sz="1000" u="none" strike="noStrike">
                          <a:effectLst/>
                          <a:latin typeface="+mn-ea"/>
                          <a:ea typeface="+mn-ea"/>
                        </a:rPr>
                        <a:t>7-Function key for Source, Menu, Menu Up/Down, Vol. Up/Down, Touch On/Off</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OSD Control Function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RS232C, IR Remote controller</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Speaker Output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20W×2 with woofer</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Safety Standard</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CB, CE, FCC, NRTL, KC, RoHS</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rowSpan="2">
                  <a:txBody>
                    <a:bodyPr/>
                    <a:lstStyle/>
                    <a:p>
                      <a:pPr algn="ctr" fontAlgn="ctr"/>
                      <a:r>
                        <a:rPr lang="en-US" sz="1000" u="none" strike="noStrike" dirty="0">
                          <a:solidFill>
                            <a:schemeClr val="tx1"/>
                          </a:solidFill>
                          <a:effectLst/>
                          <a:latin typeface="+mn-ea"/>
                          <a:ea typeface="+mn-ea"/>
                        </a:rPr>
                        <a:t>Power Supply</a:t>
                      </a:r>
                      <a:endParaRPr lang="en-US" sz="1000" b="0" i="0" u="none" strike="noStrike" dirty="0">
                        <a:solidFill>
                          <a:schemeClr val="tx1"/>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AC100-240V, 50/60 Hz </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vMerge="1">
                  <a:txBody>
                    <a:bodyPr/>
                    <a:lstStyle/>
                    <a:p>
                      <a:pPr latinLnBrk="1"/>
                      <a:endParaRPr lang="ko-KR" altLang="en-US"/>
                    </a:p>
                  </a:txBody>
                  <a:tcPr/>
                </a:tc>
                <a:tc>
                  <a:txBody>
                    <a:bodyPr/>
                    <a:lstStyle/>
                    <a:p>
                      <a:pPr algn="ctr" fontAlgn="ctr"/>
                      <a:r>
                        <a:rPr lang="en-US" sz="1000" u="none" strike="noStrike">
                          <a:effectLst/>
                          <a:latin typeface="+mn-ea"/>
                          <a:ea typeface="+mn-ea"/>
                        </a:rPr>
                        <a:t>Standby Power Consumption ≤ 0.5W</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t"/>
                      <a:r>
                        <a:rPr lang="en-US" sz="1000" u="none" strike="noStrike">
                          <a:effectLst/>
                          <a:latin typeface="+mn-ea"/>
                          <a:ea typeface="+mn-ea"/>
                        </a:rPr>
                        <a:t>Operating Temperature</a:t>
                      </a:r>
                      <a:endParaRPr lang="en-US" sz="1000" b="0" i="0" u="none" strike="noStrike">
                        <a:solidFill>
                          <a:srgbClr val="000000"/>
                        </a:solidFill>
                        <a:effectLst/>
                        <a:latin typeface="+mn-ea"/>
                        <a:ea typeface="+mn-ea"/>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0 ~ 40ºC, 20% to 80% RH (no condensation)</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t"/>
                      <a:r>
                        <a:rPr lang="en-US" sz="1000" u="none" strike="noStrike">
                          <a:effectLst/>
                          <a:latin typeface="+mn-ea"/>
                          <a:ea typeface="+mn-ea"/>
                        </a:rPr>
                        <a:t>Storage Temperature</a:t>
                      </a:r>
                      <a:endParaRPr lang="en-US" sz="1000" b="0" i="0" u="none" strike="noStrike">
                        <a:solidFill>
                          <a:srgbClr val="000000"/>
                        </a:solidFill>
                        <a:effectLst/>
                        <a:latin typeface="+mn-ea"/>
                        <a:ea typeface="+mn-ea"/>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- 20 ~ 60º C</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Dimension (WxHxD)</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1963 x 1199 x 112mm (± 5mm)</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VESA Mount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800 x 400 (mm), M8 Screw</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a:effectLst/>
                          <a:latin typeface="+mn-ea"/>
                          <a:ea typeface="+mn-ea"/>
                        </a:rPr>
                        <a:t>Net Weight</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latin typeface="+mn-ea"/>
                          <a:ea typeface="+mn-ea"/>
                        </a:rPr>
                        <a:t>≒78 Kg</a:t>
                      </a:r>
                      <a:endParaRPr lang="en-US" sz="1000" b="0" i="0" u="none" strike="noStrike">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826">
                <a:tc>
                  <a:txBody>
                    <a:bodyPr/>
                    <a:lstStyle/>
                    <a:p>
                      <a:pPr algn="ctr" fontAlgn="ctr"/>
                      <a:r>
                        <a:rPr lang="en-US" sz="1000" u="none" strike="noStrike" dirty="0">
                          <a:effectLst/>
                          <a:latin typeface="+mn-ea"/>
                          <a:ea typeface="+mn-ea"/>
                        </a:rPr>
                        <a:t>Gross Weight</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latin typeface="+mn-ea"/>
                          <a:ea typeface="+mn-ea"/>
                        </a:rPr>
                        <a:t>≒90.5 Kg</a:t>
                      </a:r>
                      <a:endParaRPr lang="en-US" sz="10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624602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475200" y="565200"/>
            <a:ext cx="6119482" cy="8513748"/>
          </a:xfrm>
          <a:prstGeom prst="rect">
            <a:avLst/>
          </a:prstGeom>
        </p:spPr>
        <p:txBody>
          <a:bodyPr wrap="square">
            <a:spAutoFit/>
          </a:bodyPr>
          <a:lstStyle/>
          <a:p>
            <a:r>
              <a:rPr lang="en-US" altLang="ko-KR" sz="1400" b="1" dirty="0" smtClean="0">
                <a:latin typeface="Arial" panose="020B0604020202020204" pitchFamily="34" charset="0"/>
                <a:ea typeface="+mj-ea"/>
                <a:cs typeface="Arial" panose="020B0604020202020204" pitchFamily="34" charset="0"/>
              </a:rPr>
              <a:t>9. </a:t>
            </a:r>
            <a:r>
              <a:rPr lang="en-US" altLang="ko-KR" sz="1400" b="1" dirty="0">
                <a:latin typeface="Arial" panose="020B0604020202020204" pitchFamily="34" charset="0"/>
                <a:ea typeface="+mj-ea"/>
                <a:cs typeface="Arial" panose="020B0604020202020204" pitchFamily="34" charset="0"/>
              </a:rPr>
              <a:t>Troubleshooting</a:t>
            </a:r>
          </a:p>
          <a:p>
            <a:endParaRPr lang="ko-KR" altLang="ko-KR" sz="1400" dirty="0">
              <a:latin typeface="Arial" panose="020B0604020202020204" pitchFamily="34" charset="0"/>
              <a:ea typeface="+mj-ea"/>
              <a:cs typeface="Arial" panose="020B0604020202020204" pitchFamily="34" charset="0"/>
            </a:endParaRPr>
          </a:p>
          <a:p>
            <a:r>
              <a:rPr lang="en-US" altLang="ko-KR" sz="1200" b="1" dirty="0" smtClean="0">
                <a:latin typeface="Arial" panose="020B0604020202020204" pitchFamily="34" charset="0"/>
                <a:ea typeface="+mj-ea"/>
                <a:cs typeface="Arial" panose="020B0604020202020204" pitchFamily="34" charset="0"/>
              </a:rPr>
              <a:t>9.1</a:t>
            </a:r>
            <a:r>
              <a:rPr lang="en-US" altLang="ko-KR" sz="1200" b="1" dirty="0">
                <a:latin typeface="Arial" panose="020B0604020202020204" pitchFamily="34" charset="0"/>
                <a:ea typeface="+mj-ea"/>
                <a:cs typeface="Arial" panose="020B0604020202020204" pitchFamily="34" charset="0"/>
              </a:rPr>
              <a:t>. Product Self-Diagnosis</a:t>
            </a:r>
            <a:endParaRPr lang="ko-KR" altLang="ko-KR" sz="1200" dirty="0">
              <a:latin typeface="Arial" panose="020B0604020202020204" pitchFamily="34" charset="0"/>
              <a:ea typeface="+mj-ea"/>
              <a:cs typeface="Arial" panose="020B0604020202020204" pitchFamily="34" charset="0"/>
            </a:endParaRPr>
          </a:p>
          <a:p>
            <a:endParaRPr lang="en-US" altLang="ko-KR" sz="1000" b="1" dirty="0">
              <a:latin typeface="Arial" panose="020B0604020202020204" pitchFamily="34" charset="0"/>
              <a:ea typeface="+mj-ea"/>
              <a:cs typeface="Arial" panose="020B0604020202020204" pitchFamily="34" charset="0"/>
            </a:endParaRPr>
          </a:p>
          <a:p>
            <a:r>
              <a:rPr lang="en-US" altLang="ko-KR" sz="1000" b="1" dirty="0">
                <a:latin typeface="Arial" panose="020B0604020202020204" pitchFamily="34" charset="0"/>
                <a:ea typeface="+mj-ea"/>
                <a:cs typeface="Arial" panose="020B0604020202020204" pitchFamily="34" charset="0"/>
              </a:rPr>
              <a:t> </a:t>
            </a:r>
            <a:r>
              <a:rPr lang="en-US" altLang="ko-KR" sz="1000" dirty="0">
                <a:latin typeface="Arial" panose="020B0604020202020204" pitchFamily="34" charset="0"/>
                <a:ea typeface="+mj-ea"/>
                <a:cs typeface="Arial" panose="020B0604020202020204" pitchFamily="34" charset="0"/>
              </a:rPr>
              <a:t>∙ You can check if the product is working properly using the Self-Diagnosis function.</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If a blank screen is displayed and the Power LED blinks even if the product and the PC are properly</a:t>
            </a:r>
          </a:p>
          <a:p>
            <a:r>
              <a:rPr lang="en-US" altLang="ko-KR" sz="1000" dirty="0">
                <a:latin typeface="Arial" panose="020B0604020202020204" pitchFamily="34" charset="0"/>
                <a:ea typeface="+mj-ea"/>
                <a:cs typeface="Arial" panose="020B0604020202020204" pitchFamily="34" charset="0"/>
              </a:rPr>
              <a:t>   connected, perform the self-diagnosis function according to the procedures below.</a:t>
            </a:r>
            <a:endParaRPr lang="ko-KR" altLang="ko-KR" sz="1000" dirty="0">
              <a:latin typeface="Arial" panose="020B0604020202020204" pitchFamily="34" charset="0"/>
              <a:ea typeface="+mj-ea"/>
              <a:cs typeface="Arial" panose="020B0604020202020204" pitchFamily="34" charset="0"/>
            </a:endParaRPr>
          </a:p>
          <a:p>
            <a:pPr lvl="0"/>
            <a:r>
              <a:rPr lang="en-US" altLang="ko-KR" sz="1000" dirty="0">
                <a:latin typeface="Arial" panose="020B0604020202020204" pitchFamily="34" charset="0"/>
                <a:ea typeface="+mj-ea"/>
                <a:cs typeface="Arial" panose="020B0604020202020204" pitchFamily="34" charset="0"/>
              </a:rPr>
              <a:t>   Turn the product and the PC off.</a:t>
            </a:r>
            <a:endParaRPr lang="ko-KR" altLang="ko-KR" sz="1000" dirty="0">
              <a:latin typeface="Arial" panose="020B0604020202020204" pitchFamily="34" charset="0"/>
              <a:ea typeface="+mj-ea"/>
              <a:cs typeface="Arial" panose="020B0604020202020204" pitchFamily="34" charset="0"/>
            </a:endParaRPr>
          </a:p>
          <a:p>
            <a:pPr lvl="0"/>
            <a:r>
              <a:rPr lang="en-US" altLang="ko-KR" sz="1000" dirty="0">
                <a:latin typeface="Arial" panose="020B0604020202020204" pitchFamily="34" charset="0"/>
                <a:ea typeface="+mj-ea"/>
                <a:cs typeface="Arial" panose="020B0604020202020204" pitchFamily="34" charset="0"/>
              </a:rPr>
              <a:t>   Remove the D-Sub cable from the product.</a:t>
            </a:r>
            <a:endParaRPr lang="ko-KR" altLang="ko-KR" sz="1000" dirty="0">
              <a:latin typeface="Arial" panose="020B0604020202020204" pitchFamily="34" charset="0"/>
              <a:ea typeface="+mj-ea"/>
              <a:cs typeface="Arial" panose="020B0604020202020204" pitchFamily="34" charset="0"/>
            </a:endParaRPr>
          </a:p>
          <a:p>
            <a:pPr lvl="0"/>
            <a:r>
              <a:rPr lang="en-US" altLang="ko-KR" sz="1000" dirty="0">
                <a:latin typeface="Arial" panose="020B0604020202020204" pitchFamily="34" charset="0"/>
                <a:ea typeface="+mj-ea"/>
                <a:cs typeface="Arial" panose="020B0604020202020204" pitchFamily="34" charset="0"/>
              </a:rPr>
              <a:t>   Turn the product on.</a:t>
            </a:r>
            <a:endParaRPr lang="ko-KR" altLang="ko-KR" sz="1000" dirty="0">
              <a:latin typeface="Arial" panose="020B0604020202020204" pitchFamily="34" charset="0"/>
              <a:ea typeface="+mj-ea"/>
              <a:cs typeface="Arial" panose="020B0604020202020204" pitchFamily="34" charset="0"/>
            </a:endParaRPr>
          </a:p>
          <a:p>
            <a:pPr lvl="0"/>
            <a:r>
              <a:rPr lang="en-US" altLang="ko-KR" sz="1000" dirty="0">
                <a:latin typeface="Arial" panose="020B0604020202020204" pitchFamily="34" charset="0"/>
                <a:ea typeface="+mj-ea"/>
                <a:cs typeface="Arial" panose="020B0604020202020204" pitchFamily="34" charset="0"/>
              </a:rPr>
              <a:t>   If the product is working properly, the&lt;Check Signal Cable&gt;message appears.</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In this case, if a blank screen is displayed again, make sure that there is no problem with the PC</a:t>
            </a:r>
          </a:p>
          <a:p>
            <a:r>
              <a:rPr lang="en-US" altLang="ko-KR" sz="1000" dirty="0">
                <a:latin typeface="Arial" panose="020B0604020202020204" pitchFamily="34" charset="0"/>
                <a:ea typeface="+mj-ea"/>
                <a:cs typeface="Arial" panose="020B0604020202020204" pitchFamily="34" charset="0"/>
              </a:rPr>
              <a:t>   and the</a:t>
            </a:r>
            <a:r>
              <a:rPr lang="en-US" altLang="ko-KR" sz="1000" dirty="0">
                <a:solidFill>
                  <a:srgbClr val="FF0000"/>
                </a:solidFill>
                <a:latin typeface="Arial" panose="020B0604020202020204" pitchFamily="34" charset="0"/>
                <a:ea typeface="+mj-ea"/>
                <a:cs typeface="Arial" panose="020B0604020202020204" pitchFamily="34" charset="0"/>
              </a:rPr>
              <a:t> </a:t>
            </a:r>
            <a:r>
              <a:rPr lang="en-US" altLang="ko-KR" sz="1000" dirty="0" smtClean="0">
                <a:latin typeface="Arial" panose="020B0604020202020204" pitchFamily="34" charset="0"/>
                <a:ea typeface="+mj-ea"/>
                <a:cs typeface="Arial" panose="020B0604020202020204" pitchFamily="34" charset="0"/>
              </a:rPr>
              <a:t>connector.</a:t>
            </a:r>
            <a:endParaRPr lang="ko-KR" altLang="ko-KR" sz="1000" dirty="0">
              <a:latin typeface="Arial" panose="020B0604020202020204" pitchFamily="34" charset="0"/>
              <a:ea typeface="+mj-ea"/>
              <a:cs typeface="Arial" panose="020B0604020202020204" pitchFamily="34" charset="0"/>
            </a:endParaRPr>
          </a:p>
          <a:p>
            <a:endParaRPr lang="en-US" altLang="ko-KR" sz="1200" b="1" dirty="0">
              <a:latin typeface="Arial" panose="020B0604020202020204" pitchFamily="34" charset="0"/>
              <a:ea typeface="+mj-ea"/>
              <a:cs typeface="Arial" panose="020B0604020202020204" pitchFamily="34" charset="0"/>
            </a:endParaRPr>
          </a:p>
          <a:p>
            <a:r>
              <a:rPr lang="en-US" altLang="ko-KR" sz="1200" b="1" dirty="0" smtClean="0">
                <a:latin typeface="Arial" panose="020B0604020202020204" pitchFamily="34" charset="0"/>
                <a:ea typeface="+mj-ea"/>
                <a:cs typeface="Arial" panose="020B0604020202020204" pitchFamily="34" charset="0"/>
              </a:rPr>
              <a:t>9.2 </a:t>
            </a:r>
            <a:r>
              <a:rPr lang="en-US" altLang="ko-KR" sz="1200" b="1" dirty="0">
                <a:latin typeface="Arial" panose="020B0604020202020204" pitchFamily="34" charset="0"/>
                <a:ea typeface="+mj-ea"/>
                <a:cs typeface="Arial" panose="020B0604020202020204" pitchFamily="34" charset="0"/>
              </a:rPr>
              <a:t>Before Requesting Service</a:t>
            </a:r>
            <a:endParaRPr lang="ko-KR" altLang="ko-KR" sz="1200" b="1" dirty="0">
              <a:latin typeface="Arial" panose="020B0604020202020204" pitchFamily="34" charset="0"/>
              <a:ea typeface="+mj-ea"/>
              <a:cs typeface="Arial" panose="020B0604020202020204" pitchFamily="34" charset="0"/>
            </a:endParaRPr>
          </a:p>
          <a:p>
            <a:r>
              <a:rPr lang="en-US" altLang="ko-KR" sz="1000" b="1" dirty="0">
                <a:latin typeface="Arial" panose="020B0604020202020204" pitchFamily="34" charset="0"/>
                <a:ea typeface="+mj-ea"/>
                <a:cs typeface="Arial" panose="020B0604020202020204" pitchFamily="34" charset="0"/>
              </a:rPr>
              <a:t> </a:t>
            </a:r>
          </a:p>
          <a:p>
            <a:r>
              <a:rPr lang="en-US" altLang="ko-KR" sz="1000" b="1" dirty="0">
                <a:latin typeface="Arial" panose="020B0604020202020204" pitchFamily="34" charset="0"/>
                <a:ea typeface="+mj-ea"/>
                <a:cs typeface="Arial" panose="020B0604020202020204" pitchFamily="34" charset="0"/>
              </a:rPr>
              <a:t> ∙ </a:t>
            </a:r>
            <a:r>
              <a:rPr lang="en-US" altLang="ko-KR" sz="1000" dirty="0">
                <a:latin typeface="Arial" panose="020B0604020202020204" pitchFamily="34" charset="0"/>
                <a:ea typeface="+mj-ea"/>
                <a:cs typeface="Arial" panose="020B0604020202020204" pitchFamily="34" charset="0"/>
              </a:rPr>
              <a:t>Please check the following before requesting After-Sales service.</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If the problem continues, please contact your nearest Service Center.</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a:t>
            </a:r>
          </a:p>
          <a:p>
            <a:r>
              <a:rPr lang="en-US" altLang="ko-KR" sz="1000" dirty="0">
                <a:latin typeface="Arial" panose="020B0604020202020204" pitchFamily="34" charset="0"/>
                <a:ea typeface="+mj-ea"/>
                <a:cs typeface="Arial" panose="020B0604020202020204" pitchFamily="34" charset="0"/>
              </a:rPr>
              <a:t> 1)  PROBLEMS RELATED TO SCREEN.</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a:t>
            </a:r>
          </a:p>
          <a:p>
            <a:r>
              <a:rPr lang="en-US" altLang="ko-KR" sz="1000" dirty="0">
                <a:latin typeface="Arial" panose="020B0604020202020204" pitchFamily="34" charset="0"/>
                <a:ea typeface="+mj-ea"/>
                <a:cs typeface="Arial" panose="020B0604020202020204" pitchFamily="34" charset="0"/>
              </a:rPr>
              <a:t>   1. Screen is blank and power indicator is off.</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Ensure that the power cord is firmly connected and the monitor is on.</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2. </a:t>
            </a:r>
            <a:r>
              <a:rPr lang="en-US" altLang="ko-KR" sz="1000" dirty="0" smtClean="0">
                <a:latin typeface="Arial" panose="020B0604020202020204" pitchFamily="34" charset="0"/>
                <a:ea typeface="+mj-ea"/>
                <a:cs typeface="Arial" panose="020B0604020202020204" pitchFamily="34" charset="0"/>
              </a:rPr>
              <a:t>&lt;Video media error format unsupported&gt; </a:t>
            </a:r>
            <a:r>
              <a:rPr lang="en-US" altLang="ko-KR" sz="1000" dirty="0">
                <a:latin typeface="Arial" panose="020B0604020202020204" pitchFamily="34" charset="0"/>
                <a:ea typeface="+mj-ea"/>
                <a:cs typeface="Arial" panose="020B0604020202020204" pitchFamily="34" charset="0"/>
              </a:rPr>
              <a:t>Message.</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Check the maximum resolution and the frequency of the video adapter.</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Compare these values with the data in the Standard Signal Mode Table.</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3. Picture rolls vertically.</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Check if the signal cable is securely connected. Connect it again securely.</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4. Image is not clear. Picture is blurred.</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Run frequency&lt;Coarse&gt; and &lt;Fine&gt; tuning.</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Turn on again after removing all accessories(video extension cable, etc.) Set resolution </a:t>
            </a:r>
          </a:p>
          <a:p>
            <a:r>
              <a:rPr lang="en-US" altLang="ko-KR" sz="1000" dirty="0">
                <a:latin typeface="Arial" panose="020B0604020202020204" pitchFamily="34" charset="0"/>
                <a:ea typeface="+mj-ea"/>
                <a:cs typeface="Arial" panose="020B0604020202020204" pitchFamily="34" charset="0"/>
              </a:rPr>
              <a:t>        and frequency to the recommended ranges.</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5. The image is too light or too dark.</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Adjust the &lt;Brightness&gt;and&lt;Contrast&gt;.</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6. Screen is blank and the power indicator light blinks every 0.5 or 1 seconds.</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The monitor is using its power management system. Press a key on the keyboard.</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a:t>
            </a:r>
          </a:p>
          <a:p>
            <a:r>
              <a:rPr lang="en-US" altLang="ko-KR" sz="1000" dirty="0">
                <a:latin typeface="Arial" panose="020B0604020202020204" pitchFamily="34" charset="0"/>
                <a:ea typeface="+mj-ea"/>
                <a:cs typeface="Arial" panose="020B0604020202020204" pitchFamily="34" charset="0"/>
              </a:rPr>
              <a:t> 2)  PROBLEMS RELATED TO AUDIO.</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a:t>
            </a:r>
          </a:p>
          <a:p>
            <a:r>
              <a:rPr lang="en-US" altLang="ko-KR" sz="1000" dirty="0">
                <a:latin typeface="Arial" panose="020B0604020202020204" pitchFamily="34" charset="0"/>
                <a:ea typeface="+mj-ea"/>
                <a:cs typeface="Arial" panose="020B0604020202020204" pitchFamily="34" charset="0"/>
              </a:rPr>
              <a:t>   1. No sound</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Ensure that the audio cable is firmly connected to both the audio-in port on your monitor </a:t>
            </a:r>
          </a:p>
          <a:p>
            <a:r>
              <a:rPr lang="en-US" altLang="ko-KR" sz="1000" dirty="0">
                <a:latin typeface="Arial" panose="020B0604020202020204" pitchFamily="34" charset="0"/>
                <a:ea typeface="+mj-ea"/>
                <a:cs typeface="Arial" panose="020B0604020202020204" pitchFamily="34" charset="0"/>
              </a:rPr>
              <a:t>        and the audio-out port on your sound card.</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2. The sound level is too low.</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Check the volume level. If the volume is still too low after turning the control to its maximum,</a:t>
            </a:r>
          </a:p>
          <a:p>
            <a:r>
              <a:rPr lang="en-US" altLang="ko-KR" sz="1000" dirty="0">
                <a:latin typeface="Arial" panose="020B0604020202020204" pitchFamily="34" charset="0"/>
                <a:ea typeface="+mj-ea"/>
                <a:cs typeface="Arial" panose="020B0604020202020204" pitchFamily="34" charset="0"/>
              </a:rPr>
              <a:t>        check the volume control on the computer sound card or software program.</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3. PROBLEMS RELATED TO REMOTE CONTROL.</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4. The remote control buttons do not respond.</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Check the battery polarities(+/-).</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Check if the batteries have been exhausted.</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Check if the power is on.</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Check if the power cord is securely connected.</a:t>
            </a:r>
            <a:endParaRPr lang="ko-KR" altLang="ko-KR" sz="1000" dirty="0">
              <a:latin typeface="Arial" panose="020B0604020202020204" pitchFamily="34" charset="0"/>
              <a:ea typeface="+mj-ea"/>
              <a:cs typeface="Arial" panose="020B0604020202020204" pitchFamily="34" charset="0"/>
            </a:endParaRPr>
          </a:p>
          <a:p>
            <a:r>
              <a:rPr lang="en-US" altLang="ko-KR" sz="1000" dirty="0">
                <a:latin typeface="Arial" panose="020B0604020202020204" pitchFamily="34" charset="0"/>
                <a:ea typeface="+mj-ea"/>
                <a:cs typeface="Arial" panose="020B0604020202020204" pitchFamily="34" charset="0"/>
              </a:rPr>
              <a:t>      » Check if a special fluorescent or neon lamp is on in the vicinity.</a:t>
            </a:r>
            <a:endParaRPr lang="ko-KR" altLang="ko-KR" sz="1000" dirty="0">
              <a:latin typeface="Arial" panose="020B0604020202020204" pitchFamily="34" charset="0"/>
              <a:ea typeface="+mj-ea"/>
              <a:cs typeface="Arial" panose="020B0604020202020204" pitchFamily="34" charset="0"/>
            </a:endParaRPr>
          </a:p>
        </p:txBody>
      </p:sp>
      <p:sp>
        <p:nvSpPr>
          <p:cNvPr id="3" name="슬라이드 번호 개체 틀 2"/>
          <p:cNvSpPr>
            <a:spLocks noGrp="1"/>
          </p:cNvSpPr>
          <p:nvPr>
            <p:ph type="sldNum" sz="quarter" idx="12"/>
          </p:nvPr>
        </p:nvSpPr>
        <p:spPr/>
        <p:txBody>
          <a:bodyPr/>
          <a:lstStyle/>
          <a:p>
            <a:fld id="{06958B83-3E2E-483E-87DD-B04C77F9A75D}" type="slidenum">
              <a:rPr lang="ko-KR" altLang="en-US" smtClean="0"/>
              <a:pPr/>
              <a:t>59</a:t>
            </a:fld>
            <a:endParaRPr lang="ko-KR" altLang="en-US"/>
          </a:p>
        </p:txBody>
      </p:sp>
    </p:spTree>
    <p:extLst>
      <p:ext uri="{BB962C8B-B14F-4D97-AF65-F5344CB8AC3E}">
        <p14:creationId xmlns:p14="http://schemas.microsoft.com/office/powerpoint/2010/main" val="3451783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200" y="565200"/>
            <a:ext cx="5369170" cy="8325356"/>
          </a:xfrm>
          <a:prstGeom prst="rect">
            <a:avLst/>
          </a:prstGeom>
          <a:noFill/>
        </p:spPr>
        <p:txBody>
          <a:bodyPr wrap="square" rtlCol="0">
            <a:spAutoFit/>
          </a:bodyPr>
          <a:lstStyle/>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Leave a 10 cm (4 inches) (minimum) space from the wall for proper ventilation. If not, it may cause fire.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Keep the packing anti-moisture material or vinyl packing out of the reach of children. Anti-moisture material is harmful if swallowed. If swallowed by mistake, force the patient to vomit and visit the nearest hospital. Additionally, vinyl packing can cause suffocation. Keep it out of the reach of children.</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Please note than the product must be supported on proper stands or installed according to the manufacturer’s recommendations. The product that are inappropriately situated on unstable shelves, inclined planes, or vibrating places, etc., may fall over, resulting in injury.</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To reduce the risk of fire or electrical shock, do not expose this product to rain, moisture or other liquids or dust. It may cause electric shock or fire.</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Keep the product away from direct sunlight.</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Keep the product of the reach of children and install on the stable and flat place. NEVER allow children to climb on or play on the product or the furniture and stands on which the product is placed.</a:t>
            </a:r>
          </a:p>
          <a:p>
            <a:pPr marL="93663" lvl="0" indent="-93663">
              <a:lnSpc>
                <a:spcPct val="150000"/>
              </a:lnSpc>
              <a:buFont typeface="Arial" panose="020B0604020202020204" pitchFamily="34" charset="0"/>
              <a:buChar char="•"/>
            </a:pP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[Caution]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allow an impact shock or any objects to fall into the product, and do not drop anything onto the screen.</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Make sure the product is turned off, unplugged, and all cables have been removed. It may take more than 4 people to than carry.</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press or put stress on the front panel of the product.</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If the product is installed in a place where the operating conditions considerably, a serious quality problem may occur due to the surrounding environment. In this case, install the product only after consulting our dealer about the matter. (Places exposed to microscopic dust, chemicals, too high or low temperature, high humidity, airports or stations where the product is continuously used.)</a:t>
            </a:r>
          </a:p>
          <a:p>
            <a:pPr lvl="0">
              <a:lnSpc>
                <a:spcPct val="150000"/>
              </a:lnSpc>
            </a:pPr>
            <a:endParaRPr lang="en-US" altLang="ko-KR" sz="1000" b="1" dirty="0">
              <a:solidFill>
                <a:prstClr val="black"/>
              </a:solidFill>
              <a:latin typeface="Arial Unicode MS" panose="020B0604020202020204" pitchFamily="50" charset="-127"/>
              <a:ea typeface="Arial Unicode MS" panose="020B0604020202020204" pitchFamily="50" charset="-127"/>
              <a:cs typeface="Arial Unicode MS" panose="020B0604020202020204" pitchFamily="50" charset="-127"/>
            </a:endParaRPr>
          </a:p>
          <a:p>
            <a:pPr lvl="0">
              <a:lnSpc>
                <a:spcPct val="150000"/>
              </a:lnSpc>
            </a:pPr>
            <a:r>
              <a:rPr lang="en-US" altLang="ko-KR" sz="1000" b="1" dirty="0">
                <a:solidFill>
                  <a:prstClr val="black"/>
                </a:solidFill>
                <a:latin typeface="Arial Unicode MS" panose="020B0604020202020204" pitchFamily="50" charset="-127"/>
                <a:ea typeface="Arial Unicode MS" panose="020B0604020202020204" pitchFamily="50" charset="-127"/>
                <a:cs typeface="Arial Unicode MS" panose="020B0604020202020204" pitchFamily="50" charset="-127"/>
              </a:rPr>
              <a:t>1.1.3 Cleaning</a:t>
            </a:r>
          </a:p>
          <a:p>
            <a:pPr lvl="0">
              <a:lnSpc>
                <a:spcPct val="150000"/>
              </a:lnSpc>
            </a:pPr>
            <a:r>
              <a:rPr lang="en-US" altLang="ko-KR" sz="1000" dirty="0">
                <a:solidFill>
                  <a:prstClr val="black"/>
                </a:solidFill>
                <a:latin typeface="Arial Unicode MS" panose="020B0604020202020204" pitchFamily="50" charset="-127"/>
                <a:ea typeface="Arial Unicode MS" panose="020B0604020202020204" pitchFamily="50" charset="-127"/>
                <a:cs typeface="Arial Unicode MS" panose="020B0604020202020204" pitchFamily="50" charset="-127"/>
              </a:rPr>
              <a:t>[Warning] </a:t>
            </a:r>
          </a:p>
          <a:p>
            <a:pPr marL="93663" lvl="0" indent="-93663">
              <a:lnSpc>
                <a:spcPct val="150000"/>
              </a:lnSpc>
              <a:buFont typeface="Arial" panose="020B0604020202020204" pitchFamily="34" charset="0"/>
              <a:buChar char="•"/>
            </a:pPr>
            <a:r>
              <a:rPr lang="en-US" altLang="ko-KR" sz="1000" dirty="0">
                <a:solidFill>
                  <a:prstClr val="black"/>
                </a:solidFill>
                <a:latin typeface="Arial Unicode MS" panose="020B0604020202020204" pitchFamily="50" charset="-127"/>
                <a:ea typeface="Arial Unicode MS" panose="020B0604020202020204" pitchFamily="50" charset="-127"/>
                <a:cs typeface="Arial Unicode MS" panose="020B0604020202020204" pitchFamily="50" charset="-127"/>
              </a:rPr>
              <a:t>Before cleaning the product, unplug the power cord and wipe gently with a soft cloth to prevent scratching. </a:t>
            </a:r>
          </a:p>
          <a:p>
            <a:pPr marL="93663" lvl="0" indent="-93663">
              <a:lnSpc>
                <a:spcPct val="150000"/>
              </a:lnSpc>
              <a:buFont typeface="Arial" panose="020B0604020202020204" pitchFamily="34" charset="0"/>
              <a:buChar char="•"/>
            </a:pPr>
            <a:r>
              <a:rPr lang="en-US" altLang="ko-KR" sz="1000" dirty="0">
                <a:solidFill>
                  <a:prstClr val="black"/>
                </a:solidFill>
                <a:latin typeface="Arial Unicode MS" panose="020B0604020202020204" pitchFamily="50" charset="-127"/>
                <a:ea typeface="Arial Unicode MS" panose="020B0604020202020204" pitchFamily="50" charset="-127"/>
                <a:cs typeface="Arial Unicode MS" panose="020B0604020202020204" pitchFamily="50" charset="-127"/>
              </a:rPr>
              <a:t>Do not spray water or other liquids directly on the product as electric shock may occur. </a:t>
            </a:r>
          </a:p>
          <a:p>
            <a:endParaRPr lang="en-US" altLang="ko-KR" sz="1000" dirty="0">
              <a:latin typeface="Arial Unicode MS" panose="020B0604020202020204" pitchFamily="50" charset="-127"/>
            </a:endParaRPr>
          </a:p>
          <a:p>
            <a:r>
              <a:rPr lang="en-US" altLang="ko-KR" sz="1000" dirty="0">
                <a:latin typeface="Arial Unicode MS" panose="020B0604020202020204" pitchFamily="50" charset="-127"/>
              </a:rPr>
              <a:t>[Caution]</a:t>
            </a:r>
            <a:endParaRPr lang="ko-KR" altLang="ko-KR" sz="1000" dirty="0">
              <a:latin typeface="Arial Unicode MS" panose="020B0604020202020204" pitchFamily="50" charset="-127"/>
            </a:endParaRPr>
          </a:p>
          <a:p>
            <a:pPr marL="93663" indent="-93663">
              <a:buFont typeface="Arial" panose="020B0604020202020204" pitchFamily="34" charset="0"/>
              <a:buChar char="•"/>
            </a:pPr>
            <a:r>
              <a:rPr lang="en-US" altLang="ko-KR" sz="1000" dirty="0">
                <a:latin typeface="Arial Unicode MS" panose="020B0604020202020204" pitchFamily="50" charset="-127"/>
              </a:rPr>
              <a:t>Do not push, rub, or hit the surface with your fingernail or a sharp object, as this may result in scratches on the screen and image distortions.</a:t>
            </a:r>
            <a:endParaRPr lang="ko-KR" altLang="ko-KR" sz="1000" dirty="0">
              <a:latin typeface="Arial Unicode MS" panose="020B0604020202020204" pitchFamily="50" charset="-127"/>
            </a:endParaRPr>
          </a:p>
        </p:txBody>
      </p:sp>
      <p:sp>
        <p:nvSpPr>
          <p:cNvPr id="4" name="슬라이드 번호 개체 틀 3"/>
          <p:cNvSpPr>
            <a:spLocks noGrp="1"/>
          </p:cNvSpPr>
          <p:nvPr>
            <p:ph type="sldNum" sz="quarter" idx="12"/>
          </p:nvPr>
        </p:nvSpPr>
        <p:spPr/>
        <p:txBody>
          <a:bodyPr/>
          <a:lstStyle/>
          <a:p>
            <a:fld id="{06958B83-3E2E-483E-87DD-B04C77F9A75D}" type="slidenum">
              <a:rPr lang="ko-KR" altLang="en-US" smtClean="0"/>
              <a:pPr/>
              <a:t>6</a:t>
            </a:fld>
            <a:endParaRPr lang="ko-KR" altLang="en-US"/>
          </a:p>
        </p:txBody>
      </p:sp>
    </p:spTree>
    <p:extLst>
      <p:ext uri="{BB962C8B-B14F-4D97-AF65-F5344CB8AC3E}">
        <p14:creationId xmlns:p14="http://schemas.microsoft.com/office/powerpoint/2010/main" val="3881759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200" y="565200"/>
            <a:ext cx="5509846" cy="8863965"/>
          </a:xfrm>
          <a:prstGeom prst="rect">
            <a:avLst/>
          </a:prstGeom>
          <a:noFill/>
        </p:spPr>
        <p:txBody>
          <a:bodyPr wrap="square" rtlCol="0">
            <a:spAutoFit/>
          </a:bodyPr>
          <a:lstStyle/>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use any chemicals, such as waxes, benzene, alcohol, thinners, insecticides, air fresheners, or lubricants, as these may damage the screen’s finish and cause discoloration.</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spray liquid onto the surface. If water enters the product, it may result in fire, electric shock, or malfunction.</a:t>
            </a:r>
          </a:p>
          <a:p>
            <a:pPr marL="93663" lvl="0" indent="-93663">
              <a:lnSpc>
                <a:spcPct val="150000"/>
              </a:lnSpc>
              <a:buFont typeface="Arial" panose="020B0604020202020204" pitchFamily="34" charset="0"/>
              <a:buChar char="•"/>
            </a:pP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nSpc>
                <a:spcPct val="150000"/>
              </a:lnSpc>
            </a:pPr>
            <a:r>
              <a:rPr lang="en-US" altLang="ko-KR" sz="1000" b="1" dirty="0">
                <a:solidFill>
                  <a:prstClr val="black"/>
                </a:solidFill>
                <a:latin typeface="Arial Unicode MS" panose="020B0604020202020204" pitchFamily="50" charset="-127"/>
                <a:ea typeface="Arial Unicode MS" panose="020B0604020202020204" pitchFamily="50" charset="-127"/>
                <a:cs typeface="Arial Unicode MS" panose="020B0604020202020204" pitchFamily="50" charset="-127"/>
              </a:rPr>
              <a:t>1.1.4 General Usage</a:t>
            </a:r>
          </a:p>
          <a:p>
            <a:pPr lvl="0">
              <a:lnSpc>
                <a:spcPct val="150000"/>
              </a:lnSpc>
            </a:pPr>
            <a:r>
              <a:rPr lang="en-US" altLang="ko-KR" sz="1000" dirty="0">
                <a:solidFill>
                  <a:prstClr val="black"/>
                </a:solidFill>
                <a:latin typeface="Arial Unicode MS" panose="020B0604020202020204" pitchFamily="50" charset="-127"/>
                <a:ea typeface="Arial Unicode MS" panose="020B0604020202020204" pitchFamily="50" charset="-127"/>
                <a:cs typeface="Arial Unicode MS" panose="020B0604020202020204" pitchFamily="50" charset="-127"/>
              </a:rPr>
              <a:t>[Warning]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To reduce the risk of electric shock, do not open the cover or back. No user serviceable parts inside. Refer to qualified service personnel.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Before moving or lifting the product, disconnect the power cord and all cables.</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The route cords and cables connected to the product so that they cannot be tripped over, pulled or grabbed.</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stick metal objects or any other conductive material into the power cord. Do not touch the end of the power cord while it is plugged in. It may result in fire, electric shock.</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Unplug this product during lightning storms or when unused for long periods of time.</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block any ventilation openings. Install in accordance with the manufacturer’s instructions.</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To reduce the risk of fire or electrical shock, do not expose this product to rain, moisture or other liquids. Do not touch the product with wet hands. Do not install this product near flammable objects such as gasoline or candles, or expose to direct air conditioning.</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NEVER allow children to climb on or play on the product or the furniture on which it is placed. It may cause severe injury to children.</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Use only with a cart, stand, tripod, bracket, or table specified by the manufacturer, or sold with the product. When a cart is used, be careful when moving the cart/product combination to avoid injury from tip-over.</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Install where it cannot be pushed, pulled over or knocked down.</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It is recommended to move the product in the box or packing material that originally came in.</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When holding the product, the screen should face away from you to avoid damage.</a:t>
            </a:r>
          </a:p>
          <a:p>
            <a:pPr marL="93663" lvl="0" indent="-93663">
              <a:lnSpc>
                <a:spcPct val="150000"/>
              </a:lnSpc>
              <a:buFont typeface="Arial" panose="020B0604020202020204" pitchFamily="34" charset="0"/>
              <a:buChar char="•"/>
            </a:pPr>
            <a:endPar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[Caution]</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If a fixed image displays on the screen for a long period of time, it will be imprinted and become a permanent disfigurement on the screen. This is image burn or burn-in and not covered by the warranty.</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Avoid displaying a fixed image on the screen for a long period of time (2 or more hours for LCD) to prevent image burn. Recommend to power off or set the screen saver mode when not in use.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When watching the screen, take 5 to 15 minute breaks every hour. Viewing screen for a long period of time may cause fatigue or eye strain.</a:t>
            </a:r>
          </a:p>
        </p:txBody>
      </p:sp>
      <p:sp>
        <p:nvSpPr>
          <p:cNvPr id="4" name="슬라이드 번호 개체 틀 3"/>
          <p:cNvSpPr>
            <a:spLocks noGrp="1"/>
          </p:cNvSpPr>
          <p:nvPr>
            <p:ph type="sldNum" sz="quarter" idx="12"/>
          </p:nvPr>
        </p:nvSpPr>
        <p:spPr/>
        <p:txBody>
          <a:bodyPr/>
          <a:lstStyle/>
          <a:p>
            <a:fld id="{06958B83-3E2E-483E-87DD-B04C77F9A75D}" type="slidenum">
              <a:rPr lang="ko-KR" altLang="en-US" smtClean="0"/>
              <a:pPr/>
              <a:t>7</a:t>
            </a:fld>
            <a:endParaRPr lang="ko-KR" altLang="en-US"/>
          </a:p>
        </p:txBody>
      </p:sp>
    </p:spTree>
    <p:extLst>
      <p:ext uri="{BB962C8B-B14F-4D97-AF65-F5344CB8AC3E}">
        <p14:creationId xmlns:p14="http://schemas.microsoft.com/office/powerpoint/2010/main" val="18997994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200" y="565200"/>
            <a:ext cx="5509846" cy="4247317"/>
          </a:xfrm>
          <a:prstGeom prst="rect">
            <a:avLst/>
          </a:prstGeom>
          <a:noFill/>
        </p:spPr>
        <p:txBody>
          <a:bodyPr wrap="square" rtlCol="0">
            <a:spAutoFit/>
          </a:bodyPr>
          <a:lstStyle/>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Take care not to touch the ventilation openings. When watching the screen for a long period, the ventilation openings may become hot. This does not affect the performance of the product or cause defects in the product.</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install this product on a wall if it could be exposed to oil or oil mist. This may damage the product and cause it to fall.</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To install batteries in remote control, open the battery cover, replace batteries matching (+) and (-) ends to the label inside the compartment, and close the battery cover. Failure to match the correct polarities of the battery may cause the battery to burst or leak, resulting in fire, personal injury, or ambient pollution.</a:t>
            </a:r>
          </a:p>
          <a:p>
            <a:pPr marL="93663"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 To prevent to swallow the small accessories for children, keep the accessories out of the reach of children.</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 </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269875" lvl="0" indent="-176213">
              <a:lnSpc>
                <a:spcPct val="150000"/>
              </a:lnSpc>
              <a:buFont typeface="Wingdings" panose="05000000000000000000" pitchFamily="2" charset="2"/>
              <a:buChar char="v"/>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The product must keep horizontal and upright position when moving. Hold the top and bottom of the frame firmly. Handles are only for the supporting purpose. </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269875" lvl="0" indent="-176213">
              <a:lnSpc>
                <a:spcPct val="150000"/>
              </a:lnSpc>
              <a:buFont typeface="Wingdings" panose="05000000000000000000" pitchFamily="2" charset="2"/>
              <a:buChar char="v"/>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When attaching the stand to the set, place the screen facing down on a cushioned table or flat surface to protect the screen from scratches by more than 2 people,</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a:p>
            <a:pPr marL="269875" lvl="0" indent="-176213">
              <a:lnSpc>
                <a:spcPct val="150000"/>
              </a:lnSpc>
              <a:buFont typeface="Wingdings" panose="05000000000000000000" pitchFamily="2" charset="2"/>
              <a:buChar char="v"/>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Make sure that the screws are fastened tightly. (If they are not fastened securely enough, it may tilt forward after being installed.)</a:t>
            </a:r>
            <a:endParaRPr lang="ko-KR" altLang="ko-KR" sz="10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4" name="슬라이드 번호 개체 틀 3"/>
          <p:cNvSpPr>
            <a:spLocks noGrp="1"/>
          </p:cNvSpPr>
          <p:nvPr>
            <p:ph type="sldNum" sz="quarter" idx="12"/>
          </p:nvPr>
        </p:nvSpPr>
        <p:spPr/>
        <p:txBody>
          <a:bodyPr/>
          <a:lstStyle/>
          <a:p>
            <a:fld id="{06958B83-3E2E-483E-87DD-B04C77F9A75D}" type="slidenum">
              <a:rPr lang="ko-KR" altLang="en-US" smtClean="0"/>
              <a:pPr/>
              <a:t>8</a:t>
            </a:fld>
            <a:endParaRPr lang="ko-KR" altLang="en-US"/>
          </a:p>
        </p:txBody>
      </p:sp>
    </p:spTree>
    <p:extLst>
      <p:ext uri="{BB962C8B-B14F-4D97-AF65-F5344CB8AC3E}">
        <p14:creationId xmlns:p14="http://schemas.microsoft.com/office/powerpoint/2010/main" val="4105883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200" y="565200"/>
            <a:ext cx="5779477" cy="306815"/>
          </a:xfrm>
          <a:prstGeom prst="rect">
            <a:avLst/>
          </a:prstGeom>
          <a:noFill/>
        </p:spPr>
        <p:txBody>
          <a:bodyPr wrap="square" rtlCol="0">
            <a:spAutoFit/>
          </a:bodyPr>
          <a:lstStyle/>
          <a:p>
            <a:pPr lvl="0">
              <a:lnSpc>
                <a:spcPct val="150000"/>
              </a:lnSpc>
            </a:pPr>
            <a:r>
              <a:rPr lang="en-US" altLang="ko-KR" sz="1050" b="1" dirty="0">
                <a:latin typeface="Arial Unicode MS" panose="020B0604020202020204" pitchFamily="50" charset="-127"/>
                <a:ea typeface="Arial Unicode MS" panose="020B0604020202020204" pitchFamily="50" charset="-127"/>
                <a:cs typeface="Arial Unicode MS" panose="020B0604020202020204" pitchFamily="50" charset="-127"/>
              </a:rPr>
              <a:t>1.2 MAINTENANCE </a:t>
            </a:r>
          </a:p>
        </p:txBody>
      </p:sp>
      <p:sp>
        <p:nvSpPr>
          <p:cNvPr id="3" name="TextBox 2"/>
          <p:cNvSpPr txBox="1"/>
          <p:nvPr/>
        </p:nvSpPr>
        <p:spPr>
          <a:xfrm>
            <a:off x="738554" y="848355"/>
            <a:ext cx="3001108" cy="1938992"/>
          </a:xfrm>
          <a:prstGeom prst="rect">
            <a:avLst/>
          </a:prstGeom>
          <a:noFill/>
        </p:spPr>
        <p:txBody>
          <a:bodyPr wrap="square" rtlCol="0">
            <a:spAutoFit/>
          </a:bodyPr>
          <a:lstStyle/>
          <a:p>
            <a:pPr lvl="0">
              <a:lnSpc>
                <a:spcPct val="150000"/>
              </a:lnSpc>
            </a:pPr>
            <a:r>
              <a:rPr lang="en-US" altLang="ko-KR" sz="1000" b="1" dirty="0">
                <a:latin typeface="Arial Unicode MS" panose="020B0604020202020204" pitchFamily="50" charset="-127"/>
                <a:ea typeface="Arial Unicode MS" panose="020B0604020202020204" pitchFamily="50" charset="-127"/>
                <a:cs typeface="Arial Unicode MS" panose="020B0604020202020204" pitchFamily="50" charset="-127"/>
              </a:rPr>
              <a:t>1.2.1 Cleaning</a:t>
            </a:r>
          </a:p>
          <a:p>
            <a:pPr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[Warning]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When cleaning, unplug the power cord and wipe gently with a soft dry cloth to prevent scratching.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spray water or other liquids directly on the screen as electric shock may occur.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Do not clean with chemicals such as alcohol, thinners, or benzene.</a:t>
            </a:r>
          </a:p>
        </p:txBody>
      </p:sp>
      <p:sp>
        <p:nvSpPr>
          <p:cNvPr id="8" name="TextBox 7"/>
          <p:cNvSpPr txBox="1"/>
          <p:nvPr/>
        </p:nvSpPr>
        <p:spPr>
          <a:xfrm>
            <a:off x="738553" y="2799461"/>
            <a:ext cx="5345723" cy="784830"/>
          </a:xfrm>
          <a:prstGeom prst="rect">
            <a:avLst/>
          </a:prstGeom>
          <a:noFill/>
        </p:spPr>
        <p:txBody>
          <a:bodyPr wrap="square" rtlCol="0">
            <a:spAutoFit/>
          </a:bodyPr>
          <a:lstStyle/>
          <a:p>
            <a:pPr lvl="0">
              <a:lnSpc>
                <a:spcPct val="150000"/>
              </a:lnSpc>
            </a:pPr>
            <a:r>
              <a:rPr lang="en-US" altLang="ko-KR" sz="1000" b="1" dirty="0">
                <a:latin typeface="Arial Unicode MS" panose="020B0604020202020204" pitchFamily="50" charset="-127"/>
                <a:ea typeface="Arial Unicode MS" panose="020B0604020202020204" pitchFamily="50" charset="-127"/>
                <a:cs typeface="Arial Unicode MS" panose="020B0604020202020204" pitchFamily="50" charset="-127"/>
              </a:rPr>
              <a:t>1.2.2 Installation</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Leave a 10 cm (4 inches) (minimum) space from the wall for proper ventilation. If not, it may cause fire or malfunction due to the high temperature product inside.</a:t>
            </a:r>
          </a:p>
        </p:txBody>
      </p:sp>
      <p:pic>
        <p:nvPicPr>
          <p:cNvPr id="9" name="그림 8"/>
          <p:cNvPicPr/>
          <p:nvPr/>
        </p:nvPicPr>
        <p:blipFill>
          <a:blip r:embed="rId2" cstate="print">
            <a:extLst>
              <a:ext uri="{28A0092B-C50C-407E-A947-70E740481C1C}">
                <a14:useLocalDpi xmlns:a14="http://schemas.microsoft.com/office/drawing/2010/main" val="0"/>
              </a:ext>
            </a:extLst>
          </a:blip>
          <a:stretch>
            <a:fillRect/>
          </a:stretch>
        </p:blipFill>
        <p:spPr>
          <a:xfrm>
            <a:off x="325412" y="3845936"/>
            <a:ext cx="6230620" cy="1808480"/>
          </a:xfrm>
          <a:prstGeom prst="rect">
            <a:avLst/>
          </a:prstGeom>
        </p:spPr>
      </p:pic>
      <p:sp>
        <p:nvSpPr>
          <p:cNvPr id="6" name="TextBox 5"/>
          <p:cNvSpPr txBox="1"/>
          <p:nvPr/>
        </p:nvSpPr>
        <p:spPr>
          <a:xfrm>
            <a:off x="875468" y="3661270"/>
            <a:ext cx="1725150" cy="246221"/>
          </a:xfrm>
          <a:prstGeom prst="rect">
            <a:avLst/>
          </a:prstGeom>
          <a:noFill/>
        </p:spPr>
        <p:txBody>
          <a:bodyPr wrap="square" rtlCol="0">
            <a:spAutoFit/>
          </a:bodyPr>
          <a:lstStyle/>
          <a:p>
            <a:pPr algn="ct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 [When attaching the stand] </a:t>
            </a:r>
            <a:endParaRPr lang="ko-KR" altLang="en-US" sz="10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11" name="TextBox 10"/>
          <p:cNvSpPr txBox="1"/>
          <p:nvPr/>
        </p:nvSpPr>
        <p:spPr>
          <a:xfrm>
            <a:off x="4359126" y="3661270"/>
            <a:ext cx="1725150" cy="246221"/>
          </a:xfrm>
          <a:prstGeom prst="rect">
            <a:avLst/>
          </a:prstGeom>
          <a:noFill/>
        </p:spPr>
        <p:txBody>
          <a:bodyPr wrap="square" rtlCol="0">
            <a:spAutoFit/>
          </a:bodyPr>
          <a:lstStyle/>
          <a:p>
            <a:pPr algn="ct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 [When mounting on a wall]</a:t>
            </a:r>
            <a:endParaRPr lang="ko-KR" altLang="en-US" sz="10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12" name="TextBox 11"/>
          <p:cNvSpPr txBox="1"/>
          <p:nvPr/>
        </p:nvSpPr>
        <p:spPr>
          <a:xfrm>
            <a:off x="738553" y="5840696"/>
            <a:ext cx="5345723" cy="2631490"/>
          </a:xfrm>
          <a:prstGeom prst="rect">
            <a:avLst/>
          </a:prstGeom>
          <a:noFill/>
        </p:spPr>
        <p:txBody>
          <a:bodyPr wrap="square" rtlCol="0">
            <a:spAutoFit/>
          </a:bodyPr>
          <a:lstStyle/>
          <a:p>
            <a:pPr lvl="0">
              <a:lnSpc>
                <a:spcPct val="150000"/>
              </a:lnSpc>
            </a:pPr>
            <a:r>
              <a:rPr lang="en-US" altLang="ko-KR" sz="1000" b="1" dirty="0">
                <a:latin typeface="Arial Unicode MS" panose="020B0604020202020204" pitchFamily="50" charset="-127"/>
                <a:ea typeface="Arial Unicode MS" panose="020B0604020202020204" pitchFamily="50" charset="-127"/>
                <a:cs typeface="Arial Unicode MS" panose="020B0604020202020204" pitchFamily="50" charset="-127"/>
              </a:rPr>
              <a:t>1.2.3 Panel </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Avoid displaying a fixed image on the screen for a long period of time (2 or more hours for LCD) to prevent image burn. Recommend to power off or set the power saving mode or screen saver when not in use.</a:t>
            </a:r>
          </a:p>
          <a:p>
            <a:pPr marL="93663" lvl="0" indent="-93663">
              <a:lnSpc>
                <a:spcPct val="150000"/>
              </a:lnSpc>
              <a:buFont typeface="Arial" panose="020B0604020202020204" pitchFamily="34" charset="0"/>
              <a:buChar char="•"/>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Due to technological constraints of the Panel manufacturer, the images generated by this product may appear either brighter or darker than normal by </a:t>
            </a:r>
            <a:r>
              <a:rPr lang="en-US" altLang="ko-KR" sz="1000" dirty="0" err="1">
                <a:latin typeface="Arial Unicode MS" panose="020B0604020202020204" pitchFamily="50" charset="-127"/>
                <a:ea typeface="Arial Unicode MS" panose="020B0604020202020204" pitchFamily="50" charset="-127"/>
                <a:cs typeface="Arial Unicode MS" panose="020B0604020202020204" pitchFamily="50" charset="-127"/>
              </a:rPr>
              <a:t>appr</a:t>
            </a: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 1ppm (parts per million) pixel.</a:t>
            </a:r>
          </a:p>
          <a:p>
            <a:pPr marL="93663"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The number of sub-pixels of a panel by size: The number of Sub-Pixels = Max. Horizontal Resolution x Max. Vertical Resolution x 3. </a:t>
            </a:r>
          </a:p>
          <a:p>
            <a:pPr marL="93663" lvl="0">
              <a:lnSpc>
                <a:spcPct val="150000"/>
              </a:lnSpc>
            </a:pPr>
            <a:r>
              <a:rPr lang="en-US" altLang="ko-KR" sz="1000" dirty="0">
                <a:latin typeface="Arial Unicode MS" panose="020B0604020202020204" pitchFamily="50" charset="-127"/>
                <a:ea typeface="Arial Unicode MS" panose="020B0604020202020204" pitchFamily="50" charset="-127"/>
                <a:cs typeface="Arial Unicode MS" panose="020B0604020202020204" pitchFamily="50" charset="-127"/>
              </a:rPr>
              <a:t>For example, if the maximum resolution is 1920 x 1080, the number of sub-pixels is 1920 x 1080 x 3 = 6,220,800.</a:t>
            </a:r>
          </a:p>
        </p:txBody>
      </p:sp>
      <p:sp>
        <p:nvSpPr>
          <p:cNvPr id="5" name="슬라이드 번호 개체 틀 4"/>
          <p:cNvSpPr>
            <a:spLocks noGrp="1"/>
          </p:cNvSpPr>
          <p:nvPr>
            <p:ph type="sldNum" sz="quarter" idx="12"/>
          </p:nvPr>
        </p:nvSpPr>
        <p:spPr/>
        <p:txBody>
          <a:bodyPr/>
          <a:lstStyle/>
          <a:p>
            <a:fld id="{06958B83-3E2E-483E-87DD-B04C77F9A75D}" type="slidenum">
              <a:rPr lang="ko-KR" altLang="en-US" smtClean="0"/>
              <a:pPr/>
              <a:t>9</a:t>
            </a:fld>
            <a:endParaRPr lang="ko-KR" altLang="en-US"/>
          </a:p>
        </p:txBody>
      </p:sp>
      <p:pic>
        <p:nvPicPr>
          <p:cNvPr id="4098" name="Picture 2" descr="C:\Users\Administrator\Desktop\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7696" y="1442487"/>
            <a:ext cx="2297127" cy="128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9079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10907</TotalTime>
  <Words>6735</Words>
  <Application>Microsoft Office PowerPoint</Application>
  <PresentationFormat>A4 용지(210x297mm)</PresentationFormat>
  <Paragraphs>1204</Paragraphs>
  <Slides>59</Slides>
  <Notes>3</Notes>
  <HiddenSlides>0</HiddenSlides>
  <MMClips>0</MMClips>
  <ScaleCrop>false</ScaleCrop>
  <HeadingPairs>
    <vt:vector size="8" baseType="variant">
      <vt:variant>
        <vt:lpstr>사용한 글꼴</vt:lpstr>
      </vt:variant>
      <vt:variant>
        <vt:i4>8</vt:i4>
      </vt:variant>
      <vt:variant>
        <vt:lpstr>테마</vt:lpstr>
      </vt:variant>
      <vt:variant>
        <vt:i4>1</vt:i4>
      </vt:variant>
      <vt:variant>
        <vt:lpstr>포함된 OLE 서버</vt:lpstr>
      </vt:variant>
      <vt:variant>
        <vt:i4>1</vt:i4>
      </vt:variant>
      <vt:variant>
        <vt:lpstr>슬라이드 제목</vt:lpstr>
      </vt:variant>
      <vt:variant>
        <vt:i4>59</vt:i4>
      </vt:variant>
    </vt:vector>
  </HeadingPairs>
  <TitlesOfParts>
    <vt:vector size="69" baseType="lpstr">
      <vt:lpstr>Arial Unicode MS</vt:lpstr>
      <vt:lpstr>Noto Sans CJK KR Regular</vt:lpstr>
      <vt:lpstr>SimSun</vt:lpstr>
      <vt:lpstr>SimSun</vt:lpstr>
      <vt:lpstr>맑은 고딕</vt:lpstr>
      <vt:lpstr>Arial</vt:lpstr>
      <vt:lpstr>Calibri</vt:lpstr>
      <vt:lpstr>Wingdings</vt:lpstr>
      <vt:lpstr>Office 테마</vt:lpstr>
      <vt:lpstr>Artwork</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User Manual HILU75202</dc:title>
  <dc:creator>aha inc</dc:creator>
  <cp:lastModifiedBy>전 현욱</cp:lastModifiedBy>
  <cp:revision>572</cp:revision>
  <cp:lastPrinted>2018-12-03T09:46:32Z</cp:lastPrinted>
  <dcterms:created xsi:type="dcterms:W3CDTF">2016-12-14T00:18:48Z</dcterms:created>
  <dcterms:modified xsi:type="dcterms:W3CDTF">2019-02-14T04:52:22Z</dcterms:modified>
</cp:coreProperties>
</file>